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2" r:id="rId3"/>
    <p:sldId id="258" r:id="rId4"/>
    <p:sldId id="263" r:id="rId5"/>
    <p:sldId id="270" r:id="rId6"/>
    <p:sldId id="271" r:id="rId7"/>
    <p:sldId id="265" r:id="rId8"/>
    <p:sldId id="264" r:id="rId9"/>
    <p:sldId id="266" r:id="rId10"/>
    <p:sldId id="272" r:id="rId11"/>
    <p:sldId id="269" r:id="rId12"/>
    <p:sldId id="274" r:id="rId13"/>
    <p:sldId id="275" r:id="rId14"/>
    <p:sldId id="277" r:id="rId15"/>
    <p:sldId id="267" r:id="rId16"/>
    <p:sldId id="268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B8F23-91D2-C407-A2CB-7642F4865D42}" v="1189" dt="2023-05-01T16:14:51.283"/>
    <p1510:client id="{1D853F9F-2930-8983-4D6D-8CB234EFEB02}" v="168" dt="2023-05-01T15:57:27.409"/>
    <p1510:client id="{22C0E1B0-A041-49F4-9BCF-79A39478C32E}" v="4" dt="2023-04-25T18:52:24.554"/>
    <p1510:client id="{4404AF5E-6577-8BAC-5224-AEF3A4CD5495}" v="58" dt="2023-04-30T22:48:08.725"/>
    <p1510:client id="{5297FC71-1292-5900-0391-9302E15FC997}" v="6" dt="2023-05-01T16:49:07.265"/>
    <p1510:client id="{5946C6A6-BE39-8A9B-14D6-662D1BCD3E47}" v="29" dt="2023-05-01T18:19:44.853"/>
    <p1510:client id="{68AA7DCB-960D-50E3-8315-0C6C98BF7CA3}" v="6" dt="2023-05-01T15:29:31.627"/>
    <p1510:client id="{8DC4BB5E-EF0B-AFC6-3470-3735F8BFC39A}" v="177" dt="2023-04-29T17:41:18.923"/>
    <p1510:client id="{9CCF5499-01F8-2D97-1554-E04DD841D08D}" v="74" dt="2023-04-29T13:54:19.776"/>
    <p1510:client id="{9E6A4A37-45FF-8240-0428-D21722844A0F}" v="513" dt="2023-05-03T17:01:54.547"/>
    <p1510:client id="{A6E84F81-321A-0F12-EA00-816A7E4FD5D6}" v="910" dt="2023-04-28T17:57:58.606"/>
    <p1510:client id="{B4A89AE5-9272-EB77-C5FB-D69C22A255F3}" v="838" dt="2023-04-25T21:04:02.605"/>
    <p1510:client id="{BD5B63FD-E047-2DCC-5034-A26B0DB1EE13}" v="1922" dt="2023-05-02T20:31:10.301"/>
    <p1510:client id="{E751317A-E03A-0618-70D2-7DD124E6881F}" v="12" dt="2023-05-01T13:59:34.668"/>
    <p1510:client id="{F5759F03-BC6A-FDDF-F63B-E2D610052C1E}" v="36" dt="2023-04-29T20:59:11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D204BF-F4C6-41C7-ABBD-BA25270F1A1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244959-1020-4279-B27A-550C0AA0C00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DNA Extraction</a:t>
          </a:r>
          <a:endParaRPr lang="en-US"/>
        </a:p>
      </dgm:t>
    </dgm:pt>
    <dgm:pt modelId="{98932697-6538-4B18-BCF8-0A80988B30AC}" type="parTrans" cxnId="{6D7BEB00-CEF9-4F29-B212-CF989382B853}">
      <dgm:prSet/>
      <dgm:spPr/>
      <dgm:t>
        <a:bodyPr/>
        <a:lstStyle/>
        <a:p>
          <a:endParaRPr lang="en-US"/>
        </a:p>
      </dgm:t>
    </dgm:pt>
    <dgm:pt modelId="{2873F552-870D-4048-B5AB-3E4F454F8136}" type="sibTrans" cxnId="{6D7BEB00-CEF9-4F29-B212-CF989382B853}">
      <dgm:prSet/>
      <dgm:spPr/>
      <dgm:t>
        <a:bodyPr/>
        <a:lstStyle/>
        <a:p>
          <a:endParaRPr lang="en-US"/>
        </a:p>
      </dgm:t>
    </dgm:pt>
    <dgm:pt modelId="{D585322A-61E6-4D09-B332-B3EE8262491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Sequencing </a:t>
          </a:r>
          <a:endParaRPr lang="en-US"/>
        </a:p>
      </dgm:t>
    </dgm:pt>
    <dgm:pt modelId="{CAEA7EA0-F464-4680-8787-BFD2FBB3401B}" type="parTrans" cxnId="{726F5C94-BF2D-433F-8847-62AD11B885B4}">
      <dgm:prSet/>
      <dgm:spPr/>
      <dgm:t>
        <a:bodyPr/>
        <a:lstStyle/>
        <a:p>
          <a:endParaRPr lang="en-US"/>
        </a:p>
      </dgm:t>
    </dgm:pt>
    <dgm:pt modelId="{946053BB-3F4F-4A5E-88AF-13430C08A747}" type="sibTrans" cxnId="{726F5C94-BF2D-433F-8847-62AD11B885B4}">
      <dgm:prSet/>
      <dgm:spPr/>
      <dgm:t>
        <a:bodyPr/>
        <a:lstStyle/>
        <a:p>
          <a:endParaRPr lang="en-US"/>
        </a:p>
      </dgm:t>
    </dgm:pt>
    <dgm:pt modelId="{8AB30F59-FA7C-41D1-9368-FF86BA6D0C91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Alignment (</a:t>
          </a:r>
          <a:r>
            <a:rPr lang="en-US" err="1">
              <a:latin typeface="Calibri Light" panose="020F0302020204030204"/>
            </a:rPr>
            <a:t>BioEdit</a:t>
          </a:r>
          <a:r>
            <a:rPr lang="en-US">
              <a:latin typeface="Calibri Light" panose="020F0302020204030204"/>
            </a:rPr>
            <a:t>)</a:t>
          </a:r>
          <a:endParaRPr lang="en-US"/>
        </a:p>
      </dgm:t>
    </dgm:pt>
    <dgm:pt modelId="{FFC1303C-B473-464D-BE5B-E3CF8C2471DD}" type="parTrans" cxnId="{62DCA0ED-4B70-4488-8AF8-866764B924A9}">
      <dgm:prSet/>
      <dgm:spPr/>
      <dgm:t>
        <a:bodyPr/>
        <a:lstStyle/>
        <a:p>
          <a:endParaRPr lang="en-US"/>
        </a:p>
      </dgm:t>
    </dgm:pt>
    <dgm:pt modelId="{9E6ED73A-0ADE-4565-B491-29FEB20DE850}" type="sibTrans" cxnId="{62DCA0ED-4B70-4488-8AF8-866764B924A9}">
      <dgm:prSet/>
      <dgm:spPr/>
      <dgm:t>
        <a:bodyPr/>
        <a:lstStyle/>
        <a:p>
          <a:endParaRPr lang="en-US"/>
        </a:p>
      </dgm:t>
    </dgm:pt>
    <dgm:pt modelId="{4C3C15A6-5727-4AF5-A2B3-8DF52A6BE35B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Diversity Analysis (</a:t>
          </a:r>
          <a:r>
            <a:rPr lang="en-US" err="1">
              <a:latin typeface="Calibri Light" panose="020F0302020204030204"/>
            </a:rPr>
            <a:t>DnaSP</a:t>
          </a:r>
          <a:r>
            <a:rPr lang="en-US">
              <a:latin typeface="Calibri Light" panose="020F0302020204030204"/>
            </a:rPr>
            <a:t>)</a:t>
          </a:r>
          <a:endParaRPr lang="en-US"/>
        </a:p>
      </dgm:t>
    </dgm:pt>
    <dgm:pt modelId="{16D5AD17-6127-428F-9371-DD0781ACCC5A}" type="parTrans" cxnId="{837A5EC2-040E-454B-8D60-4B9AB3E64462}">
      <dgm:prSet/>
      <dgm:spPr/>
      <dgm:t>
        <a:bodyPr/>
        <a:lstStyle/>
        <a:p>
          <a:endParaRPr lang="en-US"/>
        </a:p>
      </dgm:t>
    </dgm:pt>
    <dgm:pt modelId="{A1D40292-3610-48ED-A969-D39F1838EEEB}" type="sibTrans" cxnId="{837A5EC2-040E-454B-8D60-4B9AB3E64462}">
      <dgm:prSet/>
      <dgm:spPr/>
      <dgm:t>
        <a:bodyPr/>
        <a:lstStyle/>
        <a:p>
          <a:endParaRPr lang="en-US"/>
        </a:p>
      </dgm:t>
    </dgm:pt>
    <dgm:pt modelId="{011579BB-1A6C-491B-B417-DE0CE0AD489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Visualization (Missing)</a:t>
          </a:r>
          <a:endParaRPr lang="en-US"/>
        </a:p>
      </dgm:t>
    </dgm:pt>
    <dgm:pt modelId="{180BC1CB-1D64-45D7-A1C5-BE8B941C2E5F}" type="parTrans" cxnId="{38178CF5-A147-4882-B8D7-680FAEEC3FD0}">
      <dgm:prSet/>
      <dgm:spPr/>
      <dgm:t>
        <a:bodyPr/>
        <a:lstStyle/>
        <a:p>
          <a:endParaRPr lang="en-US"/>
        </a:p>
      </dgm:t>
    </dgm:pt>
    <dgm:pt modelId="{A0917D6A-A62E-4CA1-B80D-1D7241F4603D}" type="sibTrans" cxnId="{38178CF5-A147-4882-B8D7-680FAEEC3FD0}">
      <dgm:prSet/>
      <dgm:spPr/>
      <dgm:t>
        <a:bodyPr/>
        <a:lstStyle/>
        <a:p>
          <a:endParaRPr lang="en-US"/>
        </a:p>
      </dgm:t>
    </dgm:pt>
    <dgm:pt modelId="{5F64F44F-076E-4485-991E-B797E34154C6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Clean Up (Missing)</a:t>
          </a:r>
        </a:p>
      </dgm:t>
    </dgm:pt>
    <dgm:pt modelId="{00BFE65B-D9A9-4A5B-8125-505AF3A91769}" type="parTrans" cxnId="{0F1AF65D-18D0-44FE-BA83-BCEB0E9BDA95}">
      <dgm:prSet/>
      <dgm:spPr/>
    </dgm:pt>
    <dgm:pt modelId="{D87ED7F1-EFC6-4A23-8A21-01880E5C2DCA}" type="sibTrans" cxnId="{0F1AF65D-18D0-44FE-BA83-BCEB0E9BDA95}">
      <dgm:prSet/>
      <dgm:spPr/>
      <dgm:t>
        <a:bodyPr/>
        <a:lstStyle/>
        <a:p>
          <a:endParaRPr lang="en-US"/>
        </a:p>
      </dgm:t>
    </dgm:pt>
    <dgm:pt modelId="{0E051DF8-6F18-4997-9051-E2C78E48E4D5}" type="pres">
      <dgm:prSet presAssocID="{4DD204BF-F4C6-41C7-ABBD-BA25270F1A1D}" presName="diagram" presStyleCnt="0">
        <dgm:presLayoutVars>
          <dgm:dir/>
          <dgm:resizeHandles val="exact"/>
        </dgm:presLayoutVars>
      </dgm:prSet>
      <dgm:spPr/>
    </dgm:pt>
    <dgm:pt modelId="{552C1D0F-A80D-41A8-8055-D700C6E8F6D1}" type="pres">
      <dgm:prSet presAssocID="{7D244959-1020-4279-B27A-550C0AA0C004}" presName="node" presStyleLbl="node1" presStyleIdx="0" presStyleCnt="6">
        <dgm:presLayoutVars>
          <dgm:bulletEnabled val="1"/>
        </dgm:presLayoutVars>
      </dgm:prSet>
      <dgm:spPr/>
    </dgm:pt>
    <dgm:pt modelId="{C3917428-9301-4125-870C-75A2EB98EA2D}" type="pres">
      <dgm:prSet presAssocID="{2873F552-870D-4048-B5AB-3E4F454F8136}" presName="sibTrans" presStyleLbl="sibTrans2D1" presStyleIdx="0" presStyleCnt="5"/>
      <dgm:spPr/>
    </dgm:pt>
    <dgm:pt modelId="{28F41650-7578-4A2B-8421-2B1B4848D3A4}" type="pres">
      <dgm:prSet presAssocID="{2873F552-870D-4048-B5AB-3E4F454F8136}" presName="connectorText" presStyleLbl="sibTrans2D1" presStyleIdx="0" presStyleCnt="5"/>
      <dgm:spPr/>
    </dgm:pt>
    <dgm:pt modelId="{756932AA-6CF1-4A81-BCE8-4E663E927915}" type="pres">
      <dgm:prSet presAssocID="{D585322A-61E6-4D09-B332-B3EE82624919}" presName="node" presStyleLbl="node1" presStyleIdx="1" presStyleCnt="6">
        <dgm:presLayoutVars>
          <dgm:bulletEnabled val="1"/>
        </dgm:presLayoutVars>
      </dgm:prSet>
      <dgm:spPr/>
    </dgm:pt>
    <dgm:pt modelId="{16DCBB9D-ABCF-42CE-9B15-F46A5F0D52DC}" type="pres">
      <dgm:prSet presAssocID="{946053BB-3F4F-4A5E-88AF-13430C08A747}" presName="sibTrans" presStyleLbl="sibTrans2D1" presStyleIdx="1" presStyleCnt="5"/>
      <dgm:spPr/>
    </dgm:pt>
    <dgm:pt modelId="{1D9A4F9F-7E21-44C2-90F9-44FA914E83DD}" type="pres">
      <dgm:prSet presAssocID="{946053BB-3F4F-4A5E-88AF-13430C08A747}" presName="connectorText" presStyleLbl="sibTrans2D1" presStyleIdx="1" presStyleCnt="5"/>
      <dgm:spPr/>
    </dgm:pt>
    <dgm:pt modelId="{064F3BF0-E843-4D2E-997A-D470E29CAFDC}" type="pres">
      <dgm:prSet presAssocID="{5F64F44F-076E-4485-991E-B797E34154C6}" presName="node" presStyleLbl="node1" presStyleIdx="2" presStyleCnt="6">
        <dgm:presLayoutVars>
          <dgm:bulletEnabled val="1"/>
        </dgm:presLayoutVars>
      </dgm:prSet>
      <dgm:spPr/>
    </dgm:pt>
    <dgm:pt modelId="{513D501D-9C41-4302-A476-B2359D3A5E90}" type="pres">
      <dgm:prSet presAssocID="{D87ED7F1-EFC6-4A23-8A21-01880E5C2DCA}" presName="sibTrans" presStyleLbl="sibTrans2D1" presStyleIdx="2" presStyleCnt="5"/>
      <dgm:spPr/>
    </dgm:pt>
    <dgm:pt modelId="{D5D83C59-FA81-419F-BC69-96AEBE20703B}" type="pres">
      <dgm:prSet presAssocID="{D87ED7F1-EFC6-4A23-8A21-01880E5C2DCA}" presName="connectorText" presStyleLbl="sibTrans2D1" presStyleIdx="2" presStyleCnt="5"/>
      <dgm:spPr/>
    </dgm:pt>
    <dgm:pt modelId="{5593D82B-CF09-488F-A48B-4A6B70B1C5D5}" type="pres">
      <dgm:prSet presAssocID="{8AB30F59-FA7C-41D1-9368-FF86BA6D0C91}" presName="node" presStyleLbl="node1" presStyleIdx="3" presStyleCnt="6">
        <dgm:presLayoutVars>
          <dgm:bulletEnabled val="1"/>
        </dgm:presLayoutVars>
      </dgm:prSet>
      <dgm:spPr/>
    </dgm:pt>
    <dgm:pt modelId="{D11B1593-0914-4E5B-AD54-F457A9806ECA}" type="pres">
      <dgm:prSet presAssocID="{9E6ED73A-0ADE-4565-B491-29FEB20DE850}" presName="sibTrans" presStyleLbl="sibTrans2D1" presStyleIdx="3" presStyleCnt="5"/>
      <dgm:spPr/>
    </dgm:pt>
    <dgm:pt modelId="{B452580F-7702-4D7E-8BC6-85104E5C6BDE}" type="pres">
      <dgm:prSet presAssocID="{9E6ED73A-0ADE-4565-B491-29FEB20DE850}" presName="connectorText" presStyleLbl="sibTrans2D1" presStyleIdx="3" presStyleCnt="5"/>
      <dgm:spPr/>
    </dgm:pt>
    <dgm:pt modelId="{C10B0B43-BC53-45A0-BF0D-63F34A332EAD}" type="pres">
      <dgm:prSet presAssocID="{4C3C15A6-5727-4AF5-A2B3-8DF52A6BE35B}" presName="node" presStyleLbl="node1" presStyleIdx="4" presStyleCnt="6">
        <dgm:presLayoutVars>
          <dgm:bulletEnabled val="1"/>
        </dgm:presLayoutVars>
      </dgm:prSet>
      <dgm:spPr/>
    </dgm:pt>
    <dgm:pt modelId="{CE86A7BC-9846-4BBE-AA58-8F130EF37434}" type="pres">
      <dgm:prSet presAssocID="{A1D40292-3610-48ED-A969-D39F1838EEEB}" presName="sibTrans" presStyleLbl="sibTrans2D1" presStyleIdx="4" presStyleCnt="5"/>
      <dgm:spPr/>
    </dgm:pt>
    <dgm:pt modelId="{2C0AFB42-7BB6-40C0-A251-5AF682A58EFF}" type="pres">
      <dgm:prSet presAssocID="{A1D40292-3610-48ED-A969-D39F1838EEEB}" presName="connectorText" presStyleLbl="sibTrans2D1" presStyleIdx="4" presStyleCnt="5"/>
      <dgm:spPr/>
    </dgm:pt>
    <dgm:pt modelId="{BF2EB6EB-F6B6-4DEF-9F91-34983F88304E}" type="pres">
      <dgm:prSet presAssocID="{011579BB-1A6C-491B-B417-DE0CE0AD489E}" presName="node" presStyleLbl="node1" presStyleIdx="5" presStyleCnt="6">
        <dgm:presLayoutVars>
          <dgm:bulletEnabled val="1"/>
        </dgm:presLayoutVars>
      </dgm:prSet>
      <dgm:spPr/>
    </dgm:pt>
  </dgm:ptLst>
  <dgm:cxnLst>
    <dgm:cxn modelId="{6D7BEB00-CEF9-4F29-B212-CF989382B853}" srcId="{4DD204BF-F4C6-41C7-ABBD-BA25270F1A1D}" destId="{7D244959-1020-4279-B27A-550C0AA0C004}" srcOrd="0" destOrd="0" parTransId="{98932697-6538-4B18-BCF8-0A80988B30AC}" sibTransId="{2873F552-870D-4048-B5AB-3E4F454F8136}"/>
    <dgm:cxn modelId="{4212C00C-C1CF-423B-886C-49939707554D}" type="presOf" srcId="{946053BB-3F4F-4A5E-88AF-13430C08A747}" destId="{16DCBB9D-ABCF-42CE-9B15-F46A5F0D52DC}" srcOrd="0" destOrd="0" presId="urn:microsoft.com/office/officeart/2005/8/layout/process5"/>
    <dgm:cxn modelId="{3EA22B13-5D85-499D-8F2A-703A3221CA6F}" type="presOf" srcId="{4DD204BF-F4C6-41C7-ABBD-BA25270F1A1D}" destId="{0E051DF8-6F18-4997-9051-E2C78E48E4D5}" srcOrd="0" destOrd="0" presId="urn:microsoft.com/office/officeart/2005/8/layout/process5"/>
    <dgm:cxn modelId="{5E0D8520-F931-40EF-8B99-4E8FEAEED2D1}" type="presOf" srcId="{5F64F44F-076E-4485-991E-B797E34154C6}" destId="{064F3BF0-E843-4D2E-997A-D470E29CAFDC}" srcOrd="0" destOrd="0" presId="urn:microsoft.com/office/officeart/2005/8/layout/process5"/>
    <dgm:cxn modelId="{347EAC2C-90A3-4549-AC01-179665977A41}" type="presOf" srcId="{D87ED7F1-EFC6-4A23-8A21-01880E5C2DCA}" destId="{513D501D-9C41-4302-A476-B2359D3A5E90}" srcOrd="0" destOrd="0" presId="urn:microsoft.com/office/officeart/2005/8/layout/process5"/>
    <dgm:cxn modelId="{4B33B433-21E6-440A-A1A1-C6181629C846}" type="presOf" srcId="{D585322A-61E6-4D09-B332-B3EE82624919}" destId="{756932AA-6CF1-4A81-BCE8-4E663E927915}" srcOrd="0" destOrd="0" presId="urn:microsoft.com/office/officeart/2005/8/layout/process5"/>
    <dgm:cxn modelId="{0F1AF65D-18D0-44FE-BA83-BCEB0E9BDA95}" srcId="{4DD204BF-F4C6-41C7-ABBD-BA25270F1A1D}" destId="{5F64F44F-076E-4485-991E-B797E34154C6}" srcOrd="2" destOrd="0" parTransId="{00BFE65B-D9A9-4A5B-8125-505AF3A91769}" sibTransId="{D87ED7F1-EFC6-4A23-8A21-01880E5C2DCA}"/>
    <dgm:cxn modelId="{C1388064-9586-4E75-9331-E5585E5D3267}" type="presOf" srcId="{946053BB-3F4F-4A5E-88AF-13430C08A747}" destId="{1D9A4F9F-7E21-44C2-90F9-44FA914E83DD}" srcOrd="1" destOrd="0" presId="urn:microsoft.com/office/officeart/2005/8/layout/process5"/>
    <dgm:cxn modelId="{52A16F4C-710A-4209-A1EF-6978DC48EF5E}" type="presOf" srcId="{D87ED7F1-EFC6-4A23-8A21-01880E5C2DCA}" destId="{D5D83C59-FA81-419F-BC69-96AEBE20703B}" srcOrd="1" destOrd="0" presId="urn:microsoft.com/office/officeart/2005/8/layout/process5"/>
    <dgm:cxn modelId="{DF36D16E-5635-4393-B7A4-4BEF0EB016B4}" type="presOf" srcId="{8AB30F59-FA7C-41D1-9368-FF86BA6D0C91}" destId="{5593D82B-CF09-488F-A48B-4A6B70B1C5D5}" srcOrd="0" destOrd="0" presId="urn:microsoft.com/office/officeart/2005/8/layout/process5"/>
    <dgm:cxn modelId="{0A87F356-33A3-41FC-B375-88F87A5D9896}" type="presOf" srcId="{011579BB-1A6C-491B-B417-DE0CE0AD489E}" destId="{BF2EB6EB-F6B6-4DEF-9F91-34983F88304E}" srcOrd="0" destOrd="0" presId="urn:microsoft.com/office/officeart/2005/8/layout/process5"/>
    <dgm:cxn modelId="{2AD3A15A-CEA6-4C35-8DC7-64EF6EBA9579}" type="presOf" srcId="{A1D40292-3610-48ED-A969-D39F1838EEEB}" destId="{2C0AFB42-7BB6-40C0-A251-5AF682A58EFF}" srcOrd="1" destOrd="0" presId="urn:microsoft.com/office/officeart/2005/8/layout/process5"/>
    <dgm:cxn modelId="{DEEE0C7C-CA9D-43CD-94D4-E944AC949231}" type="presOf" srcId="{9E6ED73A-0ADE-4565-B491-29FEB20DE850}" destId="{B452580F-7702-4D7E-8BC6-85104E5C6BDE}" srcOrd="1" destOrd="0" presId="urn:microsoft.com/office/officeart/2005/8/layout/process5"/>
    <dgm:cxn modelId="{F586BC7D-CCB3-4B63-A8A4-F1324ED1F473}" type="presOf" srcId="{4C3C15A6-5727-4AF5-A2B3-8DF52A6BE35B}" destId="{C10B0B43-BC53-45A0-BF0D-63F34A332EAD}" srcOrd="0" destOrd="0" presId="urn:microsoft.com/office/officeart/2005/8/layout/process5"/>
    <dgm:cxn modelId="{726F5C94-BF2D-433F-8847-62AD11B885B4}" srcId="{4DD204BF-F4C6-41C7-ABBD-BA25270F1A1D}" destId="{D585322A-61E6-4D09-B332-B3EE82624919}" srcOrd="1" destOrd="0" parTransId="{CAEA7EA0-F464-4680-8787-BFD2FBB3401B}" sibTransId="{946053BB-3F4F-4A5E-88AF-13430C08A747}"/>
    <dgm:cxn modelId="{53E520B1-BA12-4A3A-B72D-237765CAA04F}" type="presOf" srcId="{7D244959-1020-4279-B27A-550C0AA0C004}" destId="{552C1D0F-A80D-41A8-8055-D700C6E8F6D1}" srcOrd="0" destOrd="0" presId="urn:microsoft.com/office/officeart/2005/8/layout/process5"/>
    <dgm:cxn modelId="{837A5EC2-040E-454B-8D60-4B9AB3E64462}" srcId="{4DD204BF-F4C6-41C7-ABBD-BA25270F1A1D}" destId="{4C3C15A6-5727-4AF5-A2B3-8DF52A6BE35B}" srcOrd="4" destOrd="0" parTransId="{16D5AD17-6127-428F-9371-DD0781ACCC5A}" sibTransId="{A1D40292-3610-48ED-A969-D39F1838EEEB}"/>
    <dgm:cxn modelId="{412D68CA-0D30-43E6-BE17-520BE869D3BF}" type="presOf" srcId="{A1D40292-3610-48ED-A969-D39F1838EEEB}" destId="{CE86A7BC-9846-4BBE-AA58-8F130EF37434}" srcOrd="0" destOrd="0" presId="urn:microsoft.com/office/officeart/2005/8/layout/process5"/>
    <dgm:cxn modelId="{286958D0-73E2-4420-BFE8-21911D945CA1}" type="presOf" srcId="{2873F552-870D-4048-B5AB-3E4F454F8136}" destId="{28F41650-7578-4A2B-8421-2B1B4848D3A4}" srcOrd="1" destOrd="0" presId="urn:microsoft.com/office/officeart/2005/8/layout/process5"/>
    <dgm:cxn modelId="{EA41CDEB-961A-4FE0-95FA-C9C8E393DB00}" type="presOf" srcId="{2873F552-870D-4048-B5AB-3E4F454F8136}" destId="{C3917428-9301-4125-870C-75A2EB98EA2D}" srcOrd="0" destOrd="0" presId="urn:microsoft.com/office/officeart/2005/8/layout/process5"/>
    <dgm:cxn modelId="{62DCA0ED-4B70-4488-8AF8-866764B924A9}" srcId="{4DD204BF-F4C6-41C7-ABBD-BA25270F1A1D}" destId="{8AB30F59-FA7C-41D1-9368-FF86BA6D0C91}" srcOrd="3" destOrd="0" parTransId="{FFC1303C-B473-464D-BE5B-E3CF8C2471DD}" sibTransId="{9E6ED73A-0ADE-4565-B491-29FEB20DE850}"/>
    <dgm:cxn modelId="{38178CF5-A147-4882-B8D7-680FAEEC3FD0}" srcId="{4DD204BF-F4C6-41C7-ABBD-BA25270F1A1D}" destId="{011579BB-1A6C-491B-B417-DE0CE0AD489E}" srcOrd="5" destOrd="0" parTransId="{180BC1CB-1D64-45D7-A1C5-BE8B941C2E5F}" sibTransId="{A0917D6A-A62E-4CA1-B80D-1D7241F4603D}"/>
    <dgm:cxn modelId="{B215B3FA-9606-4427-9C54-29209E0A4CB3}" type="presOf" srcId="{9E6ED73A-0ADE-4565-B491-29FEB20DE850}" destId="{D11B1593-0914-4E5B-AD54-F457A9806ECA}" srcOrd="0" destOrd="0" presId="urn:microsoft.com/office/officeart/2005/8/layout/process5"/>
    <dgm:cxn modelId="{894F79C6-9281-4F34-9B26-D4C17E8B9782}" type="presParOf" srcId="{0E051DF8-6F18-4997-9051-E2C78E48E4D5}" destId="{552C1D0F-A80D-41A8-8055-D700C6E8F6D1}" srcOrd="0" destOrd="0" presId="urn:microsoft.com/office/officeart/2005/8/layout/process5"/>
    <dgm:cxn modelId="{D608B2D6-053D-4AAA-8B52-22E8D81D0EFE}" type="presParOf" srcId="{0E051DF8-6F18-4997-9051-E2C78E48E4D5}" destId="{C3917428-9301-4125-870C-75A2EB98EA2D}" srcOrd="1" destOrd="0" presId="urn:microsoft.com/office/officeart/2005/8/layout/process5"/>
    <dgm:cxn modelId="{9ECBCA97-A21C-4E10-9CF4-07336A971683}" type="presParOf" srcId="{C3917428-9301-4125-870C-75A2EB98EA2D}" destId="{28F41650-7578-4A2B-8421-2B1B4848D3A4}" srcOrd="0" destOrd="0" presId="urn:microsoft.com/office/officeart/2005/8/layout/process5"/>
    <dgm:cxn modelId="{9B2FEB29-6E71-47FE-91A3-B707CCAC28CB}" type="presParOf" srcId="{0E051DF8-6F18-4997-9051-E2C78E48E4D5}" destId="{756932AA-6CF1-4A81-BCE8-4E663E927915}" srcOrd="2" destOrd="0" presId="urn:microsoft.com/office/officeart/2005/8/layout/process5"/>
    <dgm:cxn modelId="{FC3F3B4C-DFB7-431D-924F-904D0C6008DF}" type="presParOf" srcId="{0E051DF8-6F18-4997-9051-E2C78E48E4D5}" destId="{16DCBB9D-ABCF-42CE-9B15-F46A5F0D52DC}" srcOrd="3" destOrd="0" presId="urn:microsoft.com/office/officeart/2005/8/layout/process5"/>
    <dgm:cxn modelId="{D44C9F56-906A-4A40-A6F9-499498D43306}" type="presParOf" srcId="{16DCBB9D-ABCF-42CE-9B15-F46A5F0D52DC}" destId="{1D9A4F9F-7E21-44C2-90F9-44FA914E83DD}" srcOrd="0" destOrd="0" presId="urn:microsoft.com/office/officeart/2005/8/layout/process5"/>
    <dgm:cxn modelId="{B2D78845-8CDA-4B51-803E-5DF904588F06}" type="presParOf" srcId="{0E051DF8-6F18-4997-9051-E2C78E48E4D5}" destId="{064F3BF0-E843-4D2E-997A-D470E29CAFDC}" srcOrd="4" destOrd="0" presId="urn:microsoft.com/office/officeart/2005/8/layout/process5"/>
    <dgm:cxn modelId="{9CEAD4E4-18D7-40D2-A60C-73EC322A65B2}" type="presParOf" srcId="{0E051DF8-6F18-4997-9051-E2C78E48E4D5}" destId="{513D501D-9C41-4302-A476-B2359D3A5E90}" srcOrd="5" destOrd="0" presId="urn:microsoft.com/office/officeart/2005/8/layout/process5"/>
    <dgm:cxn modelId="{B07707C2-1205-455C-B7EC-F65ECFA212B6}" type="presParOf" srcId="{513D501D-9C41-4302-A476-B2359D3A5E90}" destId="{D5D83C59-FA81-419F-BC69-96AEBE20703B}" srcOrd="0" destOrd="0" presId="urn:microsoft.com/office/officeart/2005/8/layout/process5"/>
    <dgm:cxn modelId="{4240F99A-744E-450C-900E-2C0055884CCE}" type="presParOf" srcId="{0E051DF8-6F18-4997-9051-E2C78E48E4D5}" destId="{5593D82B-CF09-488F-A48B-4A6B70B1C5D5}" srcOrd="6" destOrd="0" presId="urn:microsoft.com/office/officeart/2005/8/layout/process5"/>
    <dgm:cxn modelId="{E69D9CE4-5B03-41B2-B130-602482219416}" type="presParOf" srcId="{0E051DF8-6F18-4997-9051-E2C78E48E4D5}" destId="{D11B1593-0914-4E5B-AD54-F457A9806ECA}" srcOrd="7" destOrd="0" presId="urn:microsoft.com/office/officeart/2005/8/layout/process5"/>
    <dgm:cxn modelId="{29082A78-E3F9-45BC-A4C7-E96BB4850F9A}" type="presParOf" srcId="{D11B1593-0914-4E5B-AD54-F457A9806ECA}" destId="{B452580F-7702-4D7E-8BC6-85104E5C6BDE}" srcOrd="0" destOrd="0" presId="urn:microsoft.com/office/officeart/2005/8/layout/process5"/>
    <dgm:cxn modelId="{C4322E48-F3D1-4082-A57A-23722E1A33CB}" type="presParOf" srcId="{0E051DF8-6F18-4997-9051-E2C78E48E4D5}" destId="{C10B0B43-BC53-45A0-BF0D-63F34A332EAD}" srcOrd="8" destOrd="0" presId="urn:microsoft.com/office/officeart/2005/8/layout/process5"/>
    <dgm:cxn modelId="{BEFA3EB5-5717-4497-AD0D-15542FF1D657}" type="presParOf" srcId="{0E051DF8-6F18-4997-9051-E2C78E48E4D5}" destId="{CE86A7BC-9846-4BBE-AA58-8F130EF37434}" srcOrd="9" destOrd="0" presId="urn:microsoft.com/office/officeart/2005/8/layout/process5"/>
    <dgm:cxn modelId="{F1CB5B23-126B-40DE-A58E-42F51F77B5AE}" type="presParOf" srcId="{CE86A7BC-9846-4BBE-AA58-8F130EF37434}" destId="{2C0AFB42-7BB6-40C0-A251-5AF682A58EFF}" srcOrd="0" destOrd="0" presId="urn:microsoft.com/office/officeart/2005/8/layout/process5"/>
    <dgm:cxn modelId="{A45F0CE2-68A1-42EF-A507-3DEF0A2222A7}" type="presParOf" srcId="{0E051DF8-6F18-4997-9051-E2C78E48E4D5}" destId="{BF2EB6EB-F6B6-4DEF-9F91-34983F88304E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D204BF-F4C6-41C7-ABBD-BA25270F1A1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244959-1020-4279-B27A-550C0AA0C00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Downloading the 66 Haplotypes (FASTA)</a:t>
          </a:r>
          <a:endParaRPr lang="en-US"/>
        </a:p>
      </dgm:t>
    </dgm:pt>
    <dgm:pt modelId="{98932697-6538-4B18-BCF8-0A80988B30AC}" type="parTrans" cxnId="{6D7BEB00-CEF9-4F29-B212-CF989382B853}">
      <dgm:prSet/>
      <dgm:spPr/>
      <dgm:t>
        <a:bodyPr/>
        <a:lstStyle/>
        <a:p>
          <a:endParaRPr lang="en-US"/>
        </a:p>
      </dgm:t>
    </dgm:pt>
    <dgm:pt modelId="{2873F552-870D-4048-B5AB-3E4F454F8136}" type="sibTrans" cxnId="{6D7BEB00-CEF9-4F29-B212-CF989382B853}">
      <dgm:prSet/>
      <dgm:spPr/>
      <dgm:t>
        <a:bodyPr/>
        <a:lstStyle/>
        <a:p>
          <a:endParaRPr lang="en-US"/>
        </a:p>
      </dgm:t>
    </dgm:pt>
    <dgm:pt modelId="{011579BB-1A6C-491B-B417-DE0CE0AD489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Uploading sequence onto </a:t>
          </a:r>
          <a:r>
            <a:rPr lang="en-US" err="1">
              <a:latin typeface="Calibri Light" panose="020F0302020204030204"/>
            </a:rPr>
            <a:t>DnaSP</a:t>
          </a:r>
          <a:r>
            <a:rPr lang="en-US">
              <a:latin typeface="Calibri Light" panose="020F0302020204030204"/>
            </a:rPr>
            <a:t> (Output: NEXUS)</a:t>
          </a:r>
          <a:endParaRPr lang="en-US"/>
        </a:p>
      </dgm:t>
    </dgm:pt>
    <dgm:pt modelId="{180BC1CB-1D64-45D7-A1C5-BE8B941C2E5F}" type="parTrans" cxnId="{38178CF5-A147-4882-B8D7-680FAEEC3FD0}">
      <dgm:prSet/>
      <dgm:spPr/>
      <dgm:t>
        <a:bodyPr/>
        <a:lstStyle/>
        <a:p>
          <a:endParaRPr lang="en-US"/>
        </a:p>
      </dgm:t>
    </dgm:pt>
    <dgm:pt modelId="{A0917D6A-A62E-4CA1-B80D-1D7241F4603D}" type="sibTrans" cxnId="{38178CF5-A147-4882-B8D7-680FAEEC3FD0}">
      <dgm:prSet/>
      <dgm:spPr/>
      <dgm:t>
        <a:bodyPr/>
        <a:lstStyle/>
        <a:p>
          <a:endParaRPr lang="en-US"/>
        </a:p>
      </dgm:t>
    </dgm:pt>
    <dgm:pt modelId="{D6018B7A-8F13-4CD1-B5B8-5704EFB4B4A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Adding location data to NEXUS file</a:t>
          </a:r>
        </a:p>
      </dgm:t>
    </dgm:pt>
    <dgm:pt modelId="{86A46FCD-46BD-49F6-AFA5-B7D97DCD6AD4}" type="parTrans" cxnId="{228DF7D5-6C11-4826-AF04-49E759DD285A}">
      <dgm:prSet/>
      <dgm:spPr/>
    </dgm:pt>
    <dgm:pt modelId="{2C1695E3-6941-46C6-9585-A5863397724E}" type="sibTrans" cxnId="{228DF7D5-6C11-4826-AF04-49E759DD285A}">
      <dgm:prSet/>
      <dgm:spPr/>
      <dgm:t>
        <a:bodyPr/>
        <a:lstStyle/>
        <a:p>
          <a:endParaRPr lang="en-US"/>
        </a:p>
      </dgm:t>
    </dgm:pt>
    <dgm:pt modelId="{95CB335C-FC5A-4AC7-995D-072A865E44C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Loading Data onto </a:t>
          </a:r>
          <a:r>
            <a:rPr lang="en-US" err="1">
              <a:latin typeface="Calibri Light" panose="020F0302020204030204"/>
            </a:rPr>
            <a:t>PopART</a:t>
          </a:r>
          <a:r>
            <a:rPr lang="en-US">
              <a:latin typeface="Calibri Light" panose="020F0302020204030204"/>
            </a:rPr>
            <a:t> 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(</a:t>
          </a:r>
          <a:r>
            <a:rPr lang="en-US">
              <a:solidFill>
                <a:schemeClr val="bg1"/>
              </a:solidFill>
            </a:rPr>
            <a:t>Population Analysis with Reticulate Trees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>
            <a:solidFill>
              <a:schemeClr val="bg1"/>
            </a:solidFill>
          </a:endParaRPr>
        </a:p>
      </dgm:t>
    </dgm:pt>
    <dgm:pt modelId="{202E1A19-06EB-4798-9FF7-558500556D98}" type="parTrans" cxnId="{3AF117FF-4BCA-4118-A0DC-E0C3507F2249}">
      <dgm:prSet/>
      <dgm:spPr/>
    </dgm:pt>
    <dgm:pt modelId="{4591BB1F-EA09-407F-826F-68BA6EBAA001}" type="sibTrans" cxnId="{3AF117FF-4BCA-4118-A0DC-E0C3507F2249}">
      <dgm:prSet/>
      <dgm:spPr/>
      <dgm:t>
        <a:bodyPr/>
        <a:lstStyle/>
        <a:p>
          <a:endParaRPr lang="en-US"/>
        </a:p>
      </dgm:t>
    </dgm:pt>
    <dgm:pt modelId="{3D27C2EE-5A8B-45A9-8E6F-E9DCB3D6066D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Perform a TCS Network </a:t>
          </a:r>
        </a:p>
      </dgm:t>
    </dgm:pt>
    <dgm:pt modelId="{6D4558E8-500A-486E-A777-0E3F343DCEEE}" type="parTrans" cxnId="{427A5FD5-3D85-4648-BDC8-3775FFBE25C6}">
      <dgm:prSet/>
      <dgm:spPr/>
    </dgm:pt>
    <dgm:pt modelId="{F7AE9CBF-0FFE-40B4-B69C-ADF8243849FE}" type="sibTrans" cxnId="{427A5FD5-3D85-4648-BDC8-3775FFBE25C6}">
      <dgm:prSet/>
      <dgm:spPr/>
    </dgm:pt>
    <dgm:pt modelId="{0E051DF8-6F18-4997-9051-E2C78E48E4D5}" type="pres">
      <dgm:prSet presAssocID="{4DD204BF-F4C6-41C7-ABBD-BA25270F1A1D}" presName="diagram" presStyleCnt="0">
        <dgm:presLayoutVars>
          <dgm:dir/>
          <dgm:resizeHandles val="exact"/>
        </dgm:presLayoutVars>
      </dgm:prSet>
      <dgm:spPr/>
    </dgm:pt>
    <dgm:pt modelId="{552C1D0F-A80D-41A8-8055-D700C6E8F6D1}" type="pres">
      <dgm:prSet presAssocID="{7D244959-1020-4279-B27A-550C0AA0C004}" presName="node" presStyleLbl="node1" presStyleIdx="0" presStyleCnt="5">
        <dgm:presLayoutVars>
          <dgm:bulletEnabled val="1"/>
        </dgm:presLayoutVars>
      </dgm:prSet>
      <dgm:spPr/>
    </dgm:pt>
    <dgm:pt modelId="{C3917428-9301-4125-870C-75A2EB98EA2D}" type="pres">
      <dgm:prSet presAssocID="{2873F552-870D-4048-B5AB-3E4F454F8136}" presName="sibTrans" presStyleLbl="sibTrans2D1" presStyleIdx="0" presStyleCnt="4"/>
      <dgm:spPr/>
    </dgm:pt>
    <dgm:pt modelId="{28F41650-7578-4A2B-8421-2B1B4848D3A4}" type="pres">
      <dgm:prSet presAssocID="{2873F552-870D-4048-B5AB-3E4F454F8136}" presName="connectorText" presStyleLbl="sibTrans2D1" presStyleIdx="0" presStyleCnt="4"/>
      <dgm:spPr/>
    </dgm:pt>
    <dgm:pt modelId="{BF2EB6EB-F6B6-4DEF-9F91-34983F88304E}" type="pres">
      <dgm:prSet presAssocID="{011579BB-1A6C-491B-B417-DE0CE0AD489E}" presName="node" presStyleLbl="node1" presStyleIdx="1" presStyleCnt="5">
        <dgm:presLayoutVars>
          <dgm:bulletEnabled val="1"/>
        </dgm:presLayoutVars>
      </dgm:prSet>
      <dgm:spPr/>
    </dgm:pt>
    <dgm:pt modelId="{58859A26-8A77-4EBC-85C7-5FC0BABA87AE}" type="pres">
      <dgm:prSet presAssocID="{A0917D6A-A62E-4CA1-B80D-1D7241F4603D}" presName="sibTrans" presStyleLbl="sibTrans2D1" presStyleIdx="1" presStyleCnt="4"/>
      <dgm:spPr/>
    </dgm:pt>
    <dgm:pt modelId="{1300CB1F-6E0B-4EDD-8F2E-76B502BE76D4}" type="pres">
      <dgm:prSet presAssocID="{A0917D6A-A62E-4CA1-B80D-1D7241F4603D}" presName="connectorText" presStyleLbl="sibTrans2D1" presStyleIdx="1" presStyleCnt="4"/>
      <dgm:spPr/>
    </dgm:pt>
    <dgm:pt modelId="{E399287D-CB08-4614-B0C7-E0DB6BB54579}" type="pres">
      <dgm:prSet presAssocID="{D6018B7A-8F13-4CD1-B5B8-5704EFB4B4A3}" presName="node" presStyleLbl="node1" presStyleIdx="2" presStyleCnt="5">
        <dgm:presLayoutVars>
          <dgm:bulletEnabled val="1"/>
        </dgm:presLayoutVars>
      </dgm:prSet>
      <dgm:spPr/>
    </dgm:pt>
    <dgm:pt modelId="{5D705365-685A-4E8B-AFBF-08C95F70B91B}" type="pres">
      <dgm:prSet presAssocID="{2C1695E3-6941-46C6-9585-A5863397724E}" presName="sibTrans" presStyleLbl="sibTrans2D1" presStyleIdx="2" presStyleCnt="4"/>
      <dgm:spPr/>
    </dgm:pt>
    <dgm:pt modelId="{45EBC42D-3873-4082-8E70-B7855D8AFC13}" type="pres">
      <dgm:prSet presAssocID="{2C1695E3-6941-46C6-9585-A5863397724E}" presName="connectorText" presStyleLbl="sibTrans2D1" presStyleIdx="2" presStyleCnt="4"/>
      <dgm:spPr/>
    </dgm:pt>
    <dgm:pt modelId="{1FDC1A8F-1CC8-4715-8819-E553A6F8CC2E}" type="pres">
      <dgm:prSet presAssocID="{95CB335C-FC5A-4AC7-995D-072A865E44CA}" presName="node" presStyleLbl="node1" presStyleIdx="3" presStyleCnt="5">
        <dgm:presLayoutVars>
          <dgm:bulletEnabled val="1"/>
        </dgm:presLayoutVars>
      </dgm:prSet>
      <dgm:spPr/>
    </dgm:pt>
    <dgm:pt modelId="{FF4D3211-069C-4E56-97B0-5B750523CE15}" type="pres">
      <dgm:prSet presAssocID="{4591BB1F-EA09-407F-826F-68BA6EBAA001}" presName="sibTrans" presStyleLbl="sibTrans2D1" presStyleIdx="3" presStyleCnt="4"/>
      <dgm:spPr/>
    </dgm:pt>
    <dgm:pt modelId="{DF296CD9-2D57-46A8-A703-44FC9E0F77D6}" type="pres">
      <dgm:prSet presAssocID="{4591BB1F-EA09-407F-826F-68BA6EBAA001}" presName="connectorText" presStyleLbl="sibTrans2D1" presStyleIdx="3" presStyleCnt="4"/>
      <dgm:spPr/>
    </dgm:pt>
    <dgm:pt modelId="{D18EA2AD-B73D-4B16-9F71-457834FE3E23}" type="pres">
      <dgm:prSet presAssocID="{3D27C2EE-5A8B-45A9-8E6F-E9DCB3D6066D}" presName="node" presStyleLbl="node1" presStyleIdx="4" presStyleCnt="5">
        <dgm:presLayoutVars>
          <dgm:bulletEnabled val="1"/>
        </dgm:presLayoutVars>
      </dgm:prSet>
      <dgm:spPr/>
    </dgm:pt>
  </dgm:ptLst>
  <dgm:cxnLst>
    <dgm:cxn modelId="{6D7BEB00-CEF9-4F29-B212-CF989382B853}" srcId="{4DD204BF-F4C6-41C7-ABBD-BA25270F1A1D}" destId="{7D244959-1020-4279-B27A-550C0AA0C004}" srcOrd="0" destOrd="0" parTransId="{98932697-6538-4B18-BCF8-0A80988B30AC}" sibTransId="{2873F552-870D-4048-B5AB-3E4F454F8136}"/>
    <dgm:cxn modelId="{3EA22B13-5D85-499D-8F2A-703A3221CA6F}" type="presOf" srcId="{4DD204BF-F4C6-41C7-ABBD-BA25270F1A1D}" destId="{0E051DF8-6F18-4997-9051-E2C78E48E4D5}" srcOrd="0" destOrd="0" presId="urn:microsoft.com/office/officeart/2005/8/layout/process5"/>
    <dgm:cxn modelId="{732DFF15-2B7E-407C-B43B-CF2A642EC9EA}" type="presOf" srcId="{A0917D6A-A62E-4CA1-B80D-1D7241F4603D}" destId="{1300CB1F-6E0B-4EDD-8F2E-76B502BE76D4}" srcOrd="1" destOrd="0" presId="urn:microsoft.com/office/officeart/2005/8/layout/process5"/>
    <dgm:cxn modelId="{AC5C6B1C-F113-4010-9AC3-351420664D49}" type="presOf" srcId="{95CB335C-FC5A-4AC7-995D-072A865E44CA}" destId="{1FDC1A8F-1CC8-4715-8819-E553A6F8CC2E}" srcOrd="0" destOrd="0" presId="urn:microsoft.com/office/officeart/2005/8/layout/process5"/>
    <dgm:cxn modelId="{6C04F22C-93F0-4E5D-9E0C-A68F04E309B6}" type="presOf" srcId="{4591BB1F-EA09-407F-826F-68BA6EBAA001}" destId="{FF4D3211-069C-4E56-97B0-5B750523CE15}" srcOrd="0" destOrd="0" presId="urn:microsoft.com/office/officeart/2005/8/layout/process5"/>
    <dgm:cxn modelId="{32FD2D64-8483-4FC0-85C2-3C3073E084C6}" type="presOf" srcId="{A0917D6A-A62E-4CA1-B80D-1D7241F4603D}" destId="{58859A26-8A77-4EBC-85C7-5FC0BABA87AE}" srcOrd="0" destOrd="0" presId="urn:microsoft.com/office/officeart/2005/8/layout/process5"/>
    <dgm:cxn modelId="{50591272-D5FA-4A66-8052-89CD460789E2}" type="presOf" srcId="{D6018B7A-8F13-4CD1-B5B8-5704EFB4B4A3}" destId="{E399287D-CB08-4614-B0C7-E0DB6BB54579}" srcOrd="0" destOrd="0" presId="urn:microsoft.com/office/officeart/2005/8/layout/process5"/>
    <dgm:cxn modelId="{E9292AA0-177C-4B1F-A3C4-D83D5BD1C117}" type="presOf" srcId="{7D244959-1020-4279-B27A-550C0AA0C004}" destId="{552C1D0F-A80D-41A8-8055-D700C6E8F6D1}" srcOrd="0" destOrd="0" presId="urn:microsoft.com/office/officeart/2005/8/layout/process5"/>
    <dgm:cxn modelId="{96BA9AA1-0446-4650-93B7-3E73505D3196}" type="presOf" srcId="{3D27C2EE-5A8B-45A9-8E6F-E9DCB3D6066D}" destId="{D18EA2AD-B73D-4B16-9F71-457834FE3E23}" srcOrd="0" destOrd="0" presId="urn:microsoft.com/office/officeart/2005/8/layout/process5"/>
    <dgm:cxn modelId="{B61865A2-35B0-4980-839A-5FE218223955}" type="presOf" srcId="{2873F552-870D-4048-B5AB-3E4F454F8136}" destId="{28F41650-7578-4A2B-8421-2B1B4848D3A4}" srcOrd="1" destOrd="0" presId="urn:microsoft.com/office/officeart/2005/8/layout/process5"/>
    <dgm:cxn modelId="{CDF03BA9-C8FC-40F6-B0B6-55D43B7E62D0}" type="presOf" srcId="{2C1695E3-6941-46C6-9585-A5863397724E}" destId="{5D705365-685A-4E8B-AFBF-08C95F70B91B}" srcOrd="0" destOrd="0" presId="urn:microsoft.com/office/officeart/2005/8/layout/process5"/>
    <dgm:cxn modelId="{208A35B3-733C-4E4C-AE7D-C385646CEB38}" type="presOf" srcId="{4591BB1F-EA09-407F-826F-68BA6EBAA001}" destId="{DF296CD9-2D57-46A8-A703-44FC9E0F77D6}" srcOrd="1" destOrd="0" presId="urn:microsoft.com/office/officeart/2005/8/layout/process5"/>
    <dgm:cxn modelId="{427A5FD5-3D85-4648-BDC8-3775FFBE25C6}" srcId="{4DD204BF-F4C6-41C7-ABBD-BA25270F1A1D}" destId="{3D27C2EE-5A8B-45A9-8E6F-E9DCB3D6066D}" srcOrd="4" destOrd="0" parTransId="{6D4558E8-500A-486E-A777-0E3F343DCEEE}" sibTransId="{F7AE9CBF-0FFE-40B4-B69C-ADF8243849FE}"/>
    <dgm:cxn modelId="{228DF7D5-6C11-4826-AF04-49E759DD285A}" srcId="{4DD204BF-F4C6-41C7-ABBD-BA25270F1A1D}" destId="{D6018B7A-8F13-4CD1-B5B8-5704EFB4B4A3}" srcOrd="2" destOrd="0" parTransId="{86A46FCD-46BD-49F6-AFA5-B7D97DCD6AD4}" sibTransId="{2C1695E3-6941-46C6-9585-A5863397724E}"/>
    <dgm:cxn modelId="{688FFAE9-BDCC-49E5-AF34-03CC0D3C4130}" type="presOf" srcId="{2873F552-870D-4048-B5AB-3E4F454F8136}" destId="{C3917428-9301-4125-870C-75A2EB98EA2D}" srcOrd="0" destOrd="0" presId="urn:microsoft.com/office/officeart/2005/8/layout/process5"/>
    <dgm:cxn modelId="{731250EC-15C2-4B34-B61E-2B6B618C2E19}" type="presOf" srcId="{011579BB-1A6C-491B-B417-DE0CE0AD489E}" destId="{BF2EB6EB-F6B6-4DEF-9F91-34983F88304E}" srcOrd="0" destOrd="0" presId="urn:microsoft.com/office/officeart/2005/8/layout/process5"/>
    <dgm:cxn modelId="{38178CF5-A147-4882-B8D7-680FAEEC3FD0}" srcId="{4DD204BF-F4C6-41C7-ABBD-BA25270F1A1D}" destId="{011579BB-1A6C-491B-B417-DE0CE0AD489E}" srcOrd="1" destOrd="0" parTransId="{180BC1CB-1D64-45D7-A1C5-BE8B941C2E5F}" sibTransId="{A0917D6A-A62E-4CA1-B80D-1D7241F4603D}"/>
    <dgm:cxn modelId="{AF896AFD-FA97-4983-9939-C52BFA7F2156}" type="presOf" srcId="{2C1695E3-6941-46C6-9585-A5863397724E}" destId="{45EBC42D-3873-4082-8E70-B7855D8AFC13}" srcOrd="1" destOrd="0" presId="urn:microsoft.com/office/officeart/2005/8/layout/process5"/>
    <dgm:cxn modelId="{3AF117FF-4BCA-4118-A0DC-E0C3507F2249}" srcId="{4DD204BF-F4C6-41C7-ABBD-BA25270F1A1D}" destId="{95CB335C-FC5A-4AC7-995D-072A865E44CA}" srcOrd="3" destOrd="0" parTransId="{202E1A19-06EB-4798-9FF7-558500556D98}" sibTransId="{4591BB1F-EA09-407F-826F-68BA6EBAA001}"/>
    <dgm:cxn modelId="{2CD0D79D-197E-4EFD-9B89-06D5EE3D4638}" type="presParOf" srcId="{0E051DF8-6F18-4997-9051-E2C78E48E4D5}" destId="{552C1D0F-A80D-41A8-8055-D700C6E8F6D1}" srcOrd="0" destOrd="0" presId="urn:microsoft.com/office/officeart/2005/8/layout/process5"/>
    <dgm:cxn modelId="{B5894427-0831-48C9-AD5C-9C2D151BB463}" type="presParOf" srcId="{0E051DF8-6F18-4997-9051-E2C78E48E4D5}" destId="{C3917428-9301-4125-870C-75A2EB98EA2D}" srcOrd="1" destOrd="0" presId="urn:microsoft.com/office/officeart/2005/8/layout/process5"/>
    <dgm:cxn modelId="{03DA2B4E-33C0-4F23-9E7C-60AF1B7A0981}" type="presParOf" srcId="{C3917428-9301-4125-870C-75A2EB98EA2D}" destId="{28F41650-7578-4A2B-8421-2B1B4848D3A4}" srcOrd="0" destOrd="0" presId="urn:microsoft.com/office/officeart/2005/8/layout/process5"/>
    <dgm:cxn modelId="{7A760EB0-E3B4-43E5-94E3-A63DE52878B1}" type="presParOf" srcId="{0E051DF8-6F18-4997-9051-E2C78E48E4D5}" destId="{BF2EB6EB-F6B6-4DEF-9F91-34983F88304E}" srcOrd="2" destOrd="0" presId="urn:microsoft.com/office/officeart/2005/8/layout/process5"/>
    <dgm:cxn modelId="{23338951-5FF1-4C4F-B4B5-457102F1759E}" type="presParOf" srcId="{0E051DF8-6F18-4997-9051-E2C78E48E4D5}" destId="{58859A26-8A77-4EBC-85C7-5FC0BABA87AE}" srcOrd="3" destOrd="0" presId="urn:microsoft.com/office/officeart/2005/8/layout/process5"/>
    <dgm:cxn modelId="{E173F14F-4293-4A9D-A533-9D3411B6D411}" type="presParOf" srcId="{58859A26-8A77-4EBC-85C7-5FC0BABA87AE}" destId="{1300CB1F-6E0B-4EDD-8F2E-76B502BE76D4}" srcOrd="0" destOrd="0" presId="urn:microsoft.com/office/officeart/2005/8/layout/process5"/>
    <dgm:cxn modelId="{7A63C138-8ED1-467A-9D1B-D5A0F5BCD01E}" type="presParOf" srcId="{0E051DF8-6F18-4997-9051-E2C78E48E4D5}" destId="{E399287D-CB08-4614-B0C7-E0DB6BB54579}" srcOrd="4" destOrd="0" presId="urn:microsoft.com/office/officeart/2005/8/layout/process5"/>
    <dgm:cxn modelId="{A283D52E-9A04-4CB4-9313-A3F196B09EE3}" type="presParOf" srcId="{0E051DF8-6F18-4997-9051-E2C78E48E4D5}" destId="{5D705365-685A-4E8B-AFBF-08C95F70B91B}" srcOrd="5" destOrd="0" presId="urn:microsoft.com/office/officeart/2005/8/layout/process5"/>
    <dgm:cxn modelId="{D5A78731-821B-4429-A452-9E8E3EFF0356}" type="presParOf" srcId="{5D705365-685A-4E8B-AFBF-08C95F70B91B}" destId="{45EBC42D-3873-4082-8E70-B7855D8AFC13}" srcOrd="0" destOrd="0" presId="urn:microsoft.com/office/officeart/2005/8/layout/process5"/>
    <dgm:cxn modelId="{10C81515-1D73-4EF9-8C81-34B13781FBFF}" type="presParOf" srcId="{0E051DF8-6F18-4997-9051-E2C78E48E4D5}" destId="{1FDC1A8F-1CC8-4715-8819-E553A6F8CC2E}" srcOrd="6" destOrd="0" presId="urn:microsoft.com/office/officeart/2005/8/layout/process5"/>
    <dgm:cxn modelId="{32069489-C4EE-4CA0-A1D3-0D71196C40D3}" type="presParOf" srcId="{0E051DF8-6F18-4997-9051-E2C78E48E4D5}" destId="{FF4D3211-069C-4E56-97B0-5B750523CE15}" srcOrd="7" destOrd="0" presId="urn:microsoft.com/office/officeart/2005/8/layout/process5"/>
    <dgm:cxn modelId="{513E46F3-5327-4832-A130-B2611778E73B}" type="presParOf" srcId="{FF4D3211-069C-4E56-97B0-5B750523CE15}" destId="{DF296CD9-2D57-46A8-A703-44FC9E0F77D6}" srcOrd="0" destOrd="0" presId="urn:microsoft.com/office/officeart/2005/8/layout/process5"/>
    <dgm:cxn modelId="{2A5EAF9E-7A88-41E9-A158-D049109E1B68}" type="presParOf" srcId="{0E051DF8-6F18-4997-9051-E2C78E48E4D5}" destId="{D18EA2AD-B73D-4B16-9F71-457834FE3E2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D204BF-F4C6-41C7-ABBD-BA25270F1A1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244959-1020-4279-B27A-550C0AA0C00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Downloading the 66 Haplotypes (FASTA)</a:t>
          </a:r>
          <a:endParaRPr lang="en-US"/>
        </a:p>
      </dgm:t>
    </dgm:pt>
    <dgm:pt modelId="{98932697-6538-4B18-BCF8-0A80988B30AC}" type="parTrans" cxnId="{6D7BEB00-CEF9-4F29-B212-CF989382B853}">
      <dgm:prSet/>
      <dgm:spPr/>
      <dgm:t>
        <a:bodyPr/>
        <a:lstStyle/>
        <a:p>
          <a:endParaRPr lang="en-US"/>
        </a:p>
      </dgm:t>
    </dgm:pt>
    <dgm:pt modelId="{2873F552-870D-4048-B5AB-3E4F454F8136}" type="sibTrans" cxnId="{6D7BEB00-CEF9-4F29-B212-CF989382B853}">
      <dgm:prSet/>
      <dgm:spPr/>
      <dgm:t>
        <a:bodyPr/>
        <a:lstStyle/>
        <a:p>
          <a:endParaRPr lang="en-US"/>
        </a:p>
      </dgm:t>
    </dgm:pt>
    <dgm:pt modelId="{011579BB-1A6C-491B-B417-DE0CE0AD489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Uploading sequence onto </a:t>
          </a:r>
          <a:r>
            <a:rPr lang="en-US" err="1">
              <a:latin typeface="Calibri Light" panose="020F0302020204030204"/>
            </a:rPr>
            <a:t>DnaSP</a:t>
          </a:r>
          <a:r>
            <a:rPr lang="en-US">
              <a:latin typeface="Calibri Light" panose="020F0302020204030204"/>
            </a:rPr>
            <a:t> (Output: NEXUS)</a:t>
          </a:r>
          <a:endParaRPr lang="en-US"/>
        </a:p>
      </dgm:t>
    </dgm:pt>
    <dgm:pt modelId="{180BC1CB-1D64-45D7-A1C5-BE8B941C2E5F}" type="parTrans" cxnId="{38178CF5-A147-4882-B8D7-680FAEEC3FD0}">
      <dgm:prSet/>
      <dgm:spPr/>
      <dgm:t>
        <a:bodyPr/>
        <a:lstStyle/>
        <a:p>
          <a:endParaRPr lang="en-US"/>
        </a:p>
      </dgm:t>
    </dgm:pt>
    <dgm:pt modelId="{A0917D6A-A62E-4CA1-B80D-1D7241F4603D}" type="sibTrans" cxnId="{38178CF5-A147-4882-B8D7-680FAEEC3FD0}">
      <dgm:prSet/>
      <dgm:spPr/>
      <dgm:t>
        <a:bodyPr/>
        <a:lstStyle/>
        <a:p>
          <a:endParaRPr lang="en-US"/>
        </a:p>
      </dgm:t>
    </dgm:pt>
    <dgm:pt modelId="{D6018B7A-8F13-4CD1-B5B8-5704EFB4B4A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Adding location data to NEXUS file</a:t>
          </a:r>
        </a:p>
      </dgm:t>
    </dgm:pt>
    <dgm:pt modelId="{86A46FCD-46BD-49F6-AFA5-B7D97DCD6AD4}" type="parTrans" cxnId="{228DF7D5-6C11-4826-AF04-49E759DD285A}">
      <dgm:prSet/>
      <dgm:spPr/>
    </dgm:pt>
    <dgm:pt modelId="{2C1695E3-6941-46C6-9585-A5863397724E}" type="sibTrans" cxnId="{228DF7D5-6C11-4826-AF04-49E759DD285A}">
      <dgm:prSet/>
      <dgm:spPr/>
      <dgm:t>
        <a:bodyPr/>
        <a:lstStyle/>
        <a:p>
          <a:endParaRPr lang="en-US"/>
        </a:p>
      </dgm:t>
    </dgm:pt>
    <dgm:pt modelId="{95CB335C-FC5A-4AC7-995D-072A865E44C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Loading Data onto </a:t>
          </a:r>
          <a:r>
            <a:rPr lang="en-US" err="1">
              <a:latin typeface="Calibri Light" panose="020F0302020204030204"/>
            </a:rPr>
            <a:t>PopART</a:t>
          </a:r>
          <a:r>
            <a:rPr lang="en-US">
              <a:latin typeface="Calibri Light" panose="020F0302020204030204"/>
            </a:rPr>
            <a:t> 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(</a:t>
          </a:r>
          <a:r>
            <a:rPr lang="en-US">
              <a:solidFill>
                <a:schemeClr val="bg1"/>
              </a:solidFill>
            </a:rPr>
            <a:t>Population Analysis with Reticulate Trees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>
            <a:solidFill>
              <a:schemeClr val="bg1"/>
            </a:solidFill>
          </a:endParaRPr>
        </a:p>
      </dgm:t>
    </dgm:pt>
    <dgm:pt modelId="{202E1A19-06EB-4798-9FF7-558500556D98}" type="parTrans" cxnId="{3AF117FF-4BCA-4118-A0DC-E0C3507F2249}">
      <dgm:prSet/>
      <dgm:spPr/>
    </dgm:pt>
    <dgm:pt modelId="{4591BB1F-EA09-407F-826F-68BA6EBAA001}" type="sibTrans" cxnId="{3AF117FF-4BCA-4118-A0DC-E0C3507F2249}">
      <dgm:prSet/>
      <dgm:spPr/>
      <dgm:t>
        <a:bodyPr/>
        <a:lstStyle/>
        <a:p>
          <a:endParaRPr lang="en-US"/>
        </a:p>
      </dgm:t>
    </dgm:pt>
    <dgm:pt modelId="{3D27C2EE-5A8B-45A9-8E6F-E9DCB3D6066D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Perform a TCS Network </a:t>
          </a:r>
        </a:p>
      </dgm:t>
    </dgm:pt>
    <dgm:pt modelId="{6D4558E8-500A-486E-A777-0E3F343DCEEE}" type="parTrans" cxnId="{427A5FD5-3D85-4648-BDC8-3775FFBE25C6}">
      <dgm:prSet/>
      <dgm:spPr/>
    </dgm:pt>
    <dgm:pt modelId="{F7AE9CBF-0FFE-40B4-B69C-ADF8243849FE}" type="sibTrans" cxnId="{427A5FD5-3D85-4648-BDC8-3775FFBE25C6}">
      <dgm:prSet/>
      <dgm:spPr/>
    </dgm:pt>
    <dgm:pt modelId="{0E051DF8-6F18-4997-9051-E2C78E48E4D5}" type="pres">
      <dgm:prSet presAssocID="{4DD204BF-F4C6-41C7-ABBD-BA25270F1A1D}" presName="diagram" presStyleCnt="0">
        <dgm:presLayoutVars>
          <dgm:dir/>
          <dgm:resizeHandles val="exact"/>
        </dgm:presLayoutVars>
      </dgm:prSet>
      <dgm:spPr/>
    </dgm:pt>
    <dgm:pt modelId="{552C1D0F-A80D-41A8-8055-D700C6E8F6D1}" type="pres">
      <dgm:prSet presAssocID="{7D244959-1020-4279-B27A-550C0AA0C004}" presName="node" presStyleLbl="node1" presStyleIdx="0" presStyleCnt="5">
        <dgm:presLayoutVars>
          <dgm:bulletEnabled val="1"/>
        </dgm:presLayoutVars>
      </dgm:prSet>
      <dgm:spPr>
        <a:solidFill>
          <a:schemeClr val="accent6"/>
        </a:solidFill>
      </dgm:spPr>
    </dgm:pt>
    <dgm:pt modelId="{C3917428-9301-4125-870C-75A2EB98EA2D}" type="pres">
      <dgm:prSet presAssocID="{2873F552-870D-4048-B5AB-3E4F454F8136}" presName="sibTrans" presStyleLbl="sibTrans2D1" presStyleIdx="0" presStyleCnt="4"/>
      <dgm:spPr/>
    </dgm:pt>
    <dgm:pt modelId="{28F41650-7578-4A2B-8421-2B1B4848D3A4}" type="pres">
      <dgm:prSet presAssocID="{2873F552-870D-4048-B5AB-3E4F454F8136}" presName="connectorText" presStyleLbl="sibTrans2D1" presStyleIdx="0" presStyleCnt="4"/>
      <dgm:spPr/>
    </dgm:pt>
    <dgm:pt modelId="{BF2EB6EB-F6B6-4DEF-9F91-34983F88304E}" type="pres">
      <dgm:prSet presAssocID="{011579BB-1A6C-491B-B417-DE0CE0AD489E}" presName="node" presStyleLbl="node1" presStyleIdx="1" presStyleCnt="5">
        <dgm:presLayoutVars>
          <dgm:bulletEnabled val="1"/>
        </dgm:presLayoutVars>
      </dgm:prSet>
      <dgm:spPr/>
    </dgm:pt>
    <dgm:pt modelId="{58859A26-8A77-4EBC-85C7-5FC0BABA87AE}" type="pres">
      <dgm:prSet presAssocID="{A0917D6A-A62E-4CA1-B80D-1D7241F4603D}" presName="sibTrans" presStyleLbl="sibTrans2D1" presStyleIdx="1" presStyleCnt="4"/>
      <dgm:spPr/>
    </dgm:pt>
    <dgm:pt modelId="{1300CB1F-6E0B-4EDD-8F2E-76B502BE76D4}" type="pres">
      <dgm:prSet presAssocID="{A0917D6A-A62E-4CA1-B80D-1D7241F4603D}" presName="connectorText" presStyleLbl="sibTrans2D1" presStyleIdx="1" presStyleCnt="4"/>
      <dgm:spPr/>
    </dgm:pt>
    <dgm:pt modelId="{E399287D-CB08-4614-B0C7-E0DB6BB54579}" type="pres">
      <dgm:prSet presAssocID="{D6018B7A-8F13-4CD1-B5B8-5704EFB4B4A3}" presName="node" presStyleLbl="node1" presStyleIdx="2" presStyleCnt="5">
        <dgm:presLayoutVars>
          <dgm:bulletEnabled val="1"/>
        </dgm:presLayoutVars>
      </dgm:prSet>
      <dgm:spPr/>
    </dgm:pt>
    <dgm:pt modelId="{5D705365-685A-4E8B-AFBF-08C95F70B91B}" type="pres">
      <dgm:prSet presAssocID="{2C1695E3-6941-46C6-9585-A5863397724E}" presName="sibTrans" presStyleLbl="sibTrans2D1" presStyleIdx="2" presStyleCnt="4"/>
      <dgm:spPr/>
    </dgm:pt>
    <dgm:pt modelId="{45EBC42D-3873-4082-8E70-B7855D8AFC13}" type="pres">
      <dgm:prSet presAssocID="{2C1695E3-6941-46C6-9585-A5863397724E}" presName="connectorText" presStyleLbl="sibTrans2D1" presStyleIdx="2" presStyleCnt="4"/>
      <dgm:spPr/>
    </dgm:pt>
    <dgm:pt modelId="{1FDC1A8F-1CC8-4715-8819-E553A6F8CC2E}" type="pres">
      <dgm:prSet presAssocID="{95CB335C-FC5A-4AC7-995D-072A865E44CA}" presName="node" presStyleLbl="node1" presStyleIdx="3" presStyleCnt="5">
        <dgm:presLayoutVars>
          <dgm:bulletEnabled val="1"/>
        </dgm:presLayoutVars>
      </dgm:prSet>
      <dgm:spPr/>
    </dgm:pt>
    <dgm:pt modelId="{FF4D3211-069C-4E56-97B0-5B750523CE15}" type="pres">
      <dgm:prSet presAssocID="{4591BB1F-EA09-407F-826F-68BA6EBAA001}" presName="sibTrans" presStyleLbl="sibTrans2D1" presStyleIdx="3" presStyleCnt="4"/>
      <dgm:spPr/>
    </dgm:pt>
    <dgm:pt modelId="{DF296CD9-2D57-46A8-A703-44FC9E0F77D6}" type="pres">
      <dgm:prSet presAssocID="{4591BB1F-EA09-407F-826F-68BA6EBAA001}" presName="connectorText" presStyleLbl="sibTrans2D1" presStyleIdx="3" presStyleCnt="4"/>
      <dgm:spPr/>
    </dgm:pt>
    <dgm:pt modelId="{D18EA2AD-B73D-4B16-9F71-457834FE3E23}" type="pres">
      <dgm:prSet presAssocID="{3D27C2EE-5A8B-45A9-8E6F-E9DCB3D6066D}" presName="node" presStyleLbl="node1" presStyleIdx="4" presStyleCnt="5">
        <dgm:presLayoutVars>
          <dgm:bulletEnabled val="1"/>
        </dgm:presLayoutVars>
      </dgm:prSet>
      <dgm:spPr/>
    </dgm:pt>
  </dgm:ptLst>
  <dgm:cxnLst>
    <dgm:cxn modelId="{6D7BEB00-CEF9-4F29-B212-CF989382B853}" srcId="{4DD204BF-F4C6-41C7-ABBD-BA25270F1A1D}" destId="{7D244959-1020-4279-B27A-550C0AA0C004}" srcOrd="0" destOrd="0" parTransId="{98932697-6538-4B18-BCF8-0A80988B30AC}" sibTransId="{2873F552-870D-4048-B5AB-3E4F454F8136}"/>
    <dgm:cxn modelId="{3EA22B13-5D85-499D-8F2A-703A3221CA6F}" type="presOf" srcId="{4DD204BF-F4C6-41C7-ABBD-BA25270F1A1D}" destId="{0E051DF8-6F18-4997-9051-E2C78E48E4D5}" srcOrd="0" destOrd="0" presId="urn:microsoft.com/office/officeart/2005/8/layout/process5"/>
    <dgm:cxn modelId="{732DFF15-2B7E-407C-B43B-CF2A642EC9EA}" type="presOf" srcId="{A0917D6A-A62E-4CA1-B80D-1D7241F4603D}" destId="{1300CB1F-6E0B-4EDD-8F2E-76B502BE76D4}" srcOrd="1" destOrd="0" presId="urn:microsoft.com/office/officeart/2005/8/layout/process5"/>
    <dgm:cxn modelId="{AC5C6B1C-F113-4010-9AC3-351420664D49}" type="presOf" srcId="{95CB335C-FC5A-4AC7-995D-072A865E44CA}" destId="{1FDC1A8F-1CC8-4715-8819-E553A6F8CC2E}" srcOrd="0" destOrd="0" presId="urn:microsoft.com/office/officeart/2005/8/layout/process5"/>
    <dgm:cxn modelId="{6C04F22C-93F0-4E5D-9E0C-A68F04E309B6}" type="presOf" srcId="{4591BB1F-EA09-407F-826F-68BA6EBAA001}" destId="{FF4D3211-069C-4E56-97B0-5B750523CE15}" srcOrd="0" destOrd="0" presId="urn:microsoft.com/office/officeart/2005/8/layout/process5"/>
    <dgm:cxn modelId="{32FD2D64-8483-4FC0-85C2-3C3073E084C6}" type="presOf" srcId="{A0917D6A-A62E-4CA1-B80D-1D7241F4603D}" destId="{58859A26-8A77-4EBC-85C7-5FC0BABA87AE}" srcOrd="0" destOrd="0" presId="urn:microsoft.com/office/officeart/2005/8/layout/process5"/>
    <dgm:cxn modelId="{50591272-D5FA-4A66-8052-89CD460789E2}" type="presOf" srcId="{D6018B7A-8F13-4CD1-B5B8-5704EFB4B4A3}" destId="{E399287D-CB08-4614-B0C7-E0DB6BB54579}" srcOrd="0" destOrd="0" presId="urn:microsoft.com/office/officeart/2005/8/layout/process5"/>
    <dgm:cxn modelId="{E9292AA0-177C-4B1F-A3C4-D83D5BD1C117}" type="presOf" srcId="{7D244959-1020-4279-B27A-550C0AA0C004}" destId="{552C1D0F-A80D-41A8-8055-D700C6E8F6D1}" srcOrd="0" destOrd="0" presId="urn:microsoft.com/office/officeart/2005/8/layout/process5"/>
    <dgm:cxn modelId="{96BA9AA1-0446-4650-93B7-3E73505D3196}" type="presOf" srcId="{3D27C2EE-5A8B-45A9-8E6F-E9DCB3D6066D}" destId="{D18EA2AD-B73D-4B16-9F71-457834FE3E23}" srcOrd="0" destOrd="0" presId="urn:microsoft.com/office/officeart/2005/8/layout/process5"/>
    <dgm:cxn modelId="{B61865A2-35B0-4980-839A-5FE218223955}" type="presOf" srcId="{2873F552-870D-4048-B5AB-3E4F454F8136}" destId="{28F41650-7578-4A2B-8421-2B1B4848D3A4}" srcOrd="1" destOrd="0" presId="urn:microsoft.com/office/officeart/2005/8/layout/process5"/>
    <dgm:cxn modelId="{CDF03BA9-C8FC-40F6-B0B6-55D43B7E62D0}" type="presOf" srcId="{2C1695E3-6941-46C6-9585-A5863397724E}" destId="{5D705365-685A-4E8B-AFBF-08C95F70B91B}" srcOrd="0" destOrd="0" presId="urn:microsoft.com/office/officeart/2005/8/layout/process5"/>
    <dgm:cxn modelId="{208A35B3-733C-4E4C-AE7D-C385646CEB38}" type="presOf" srcId="{4591BB1F-EA09-407F-826F-68BA6EBAA001}" destId="{DF296CD9-2D57-46A8-A703-44FC9E0F77D6}" srcOrd="1" destOrd="0" presId="urn:microsoft.com/office/officeart/2005/8/layout/process5"/>
    <dgm:cxn modelId="{427A5FD5-3D85-4648-BDC8-3775FFBE25C6}" srcId="{4DD204BF-F4C6-41C7-ABBD-BA25270F1A1D}" destId="{3D27C2EE-5A8B-45A9-8E6F-E9DCB3D6066D}" srcOrd="4" destOrd="0" parTransId="{6D4558E8-500A-486E-A777-0E3F343DCEEE}" sibTransId="{F7AE9CBF-0FFE-40B4-B69C-ADF8243849FE}"/>
    <dgm:cxn modelId="{228DF7D5-6C11-4826-AF04-49E759DD285A}" srcId="{4DD204BF-F4C6-41C7-ABBD-BA25270F1A1D}" destId="{D6018B7A-8F13-4CD1-B5B8-5704EFB4B4A3}" srcOrd="2" destOrd="0" parTransId="{86A46FCD-46BD-49F6-AFA5-B7D97DCD6AD4}" sibTransId="{2C1695E3-6941-46C6-9585-A5863397724E}"/>
    <dgm:cxn modelId="{688FFAE9-BDCC-49E5-AF34-03CC0D3C4130}" type="presOf" srcId="{2873F552-870D-4048-B5AB-3E4F454F8136}" destId="{C3917428-9301-4125-870C-75A2EB98EA2D}" srcOrd="0" destOrd="0" presId="urn:microsoft.com/office/officeart/2005/8/layout/process5"/>
    <dgm:cxn modelId="{731250EC-15C2-4B34-B61E-2B6B618C2E19}" type="presOf" srcId="{011579BB-1A6C-491B-B417-DE0CE0AD489E}" destId="{BF2EB6EB-F6B6-4DEF-9F91-34983F88304E}" srcOrd="0" destOrd="0" presId="urn:microsoft.com/office/officeart/2005/8/layout/process5"/>
    <dgm:cxn modelId="{38178CF5-A147-4882-B8D7-680FAEEC3FD0}" srcId="{4DD204BF-F4C6-41C7-ABBD-BA25270F1A1D}" destId="{011579BB-1A6C-491B-B417-DE0CE0AD489E}" srcOrd="1" destOrd="0" parTransId="{180BC1CB-1D64-45D7-A1C5-BE8B941C2E5F}" sibTransId="{A0917D6A-A62E-4CA1-B80D-1D7241F4603D}"/>
    <dgm:cxn modelId="{AF896AFD-FA97-4983-9939-C52BFA7F2156}" type="presOf" srcId="{2C1695E3-6941-46C6-9585-A5863397724E}" destId="{45EBC42D-3873-4082-8E70-B7855D8AFC13}" srcOrd="1" destOrd="0" presId="urn:microsoft.com/office/officeart/2005/8/layout/process5"/>
    <dgm:cxn modelId="{3AF117FF-4BCA-4118-A0DC-E0C3507F2249}" srcId="{4DD204BF-F4C6-41C7-ABBD-BA25270F1A1D}" destId="{95CB335C-FC5A-4AC7-995D-072A865E44CA}" srcOrd="3" destOrd="0" parTransId="{202E1A19-06EB-4798-9FF7-558500556D98}" sibTransId="{4591BB1F-EA09-407F-826F-68BA6EBAA001}"/>
    <dgm:cxn modelId="{2CD0D79D-197E-4EFD-9B89-06D5EE3D4638}" type="presParOf" srcId="{0E051DF8-6F18-4997-9051-E2C78E48E4D5}" destId="{552C1D0F-A80D-41A8-8055-D700C6E8F6D1}" srcOrd="0" destOrd="0" presId="urn:microsoft.com/office/officeart/2005/8/layout/process5"/>
    <dgm:cxn modelId="{B5894427-0831-48C9-AD5C-9C2D151BB463}" type="presParOf" srcId="{0E051DF8-6F18-4997-9051-E2C78E48E4D5}" destId="{C3917428-9301-4125-870C-75A2EB98EA2D}" srcOrd="1" destOrd="0" presId="urn:microsoft.com/office/officeart/2005/8/layout/process5"/>
    <dgm:cxn modelId="{03DA2B4E-33C0-4F23-9E7C-60AF1B7A0981}" type="presParOf" srcId="{C3917428-9301-4125-870C-75A2EB98EA2D}" destId="{28F41650-7578-4A2B-8421-2B1B4848D3A4}" srcOrd="0" destOrd="0" presId="urn:microsoft.com/office/officeart/2005/8/layout/process5"/>
    <dgm:cxn modelId="{7A760EB0-E3B4-43E5-94E3-A63DE52878B1}" type="presParOf" srcId="{0E051DF8-6F18-4997-9051-E2C78E48E4D5}" destId="{BF2EB6EB-F6B6-4DEF-9F91-34983F88304E}" srcOrd="2" destOrd="0" presId="urn:microsoft.com/office/officeart/2005/8/layout/process5"/>
    <dgm:cxn modelId="{23338951-5FF1-4C4F-B4B5-457102F1759E}" type="presParOf" srcId="{0E051DF8-6F18-4997-9051-E2C78E48E4D5}" destId="{58859A26-8A77-4EBC-85C7-5FC0BABA87AE}" srcOrd="3" destOrd="0" presId="urn:microsoft.com/office/officeart/2005/8/layout/process5"/>
    <dgm:cxn modelId="{E173F14F-4293-4A9D-A533-9D3411B6D411}" type="presParOf" srcId="{58859A26-8A77-4EBC-85C7-5FC0BABA87AE}" destId="{1300CB1F-6E0B-4EDD-8F2E-76B502BE76D4}" srcOrd="0" destOrd="0" presId="urn:microsoft.com/office/officeart/2005/8/layout/process5"/>
    <dgm:cxn modelId="{7A63C138-8ED1-467A-9D1B-D5A0F5BCD01E}" type="presParOf" srcId="{0E051DF8-6F18-4997-9051-E2C78E48E4D5}" destId="{E399287D-CB08-4614-B0C7-E0DB6BB54579}" srcOrd="4" destOrd="0" presId="urn:microsoft.com/office/officeart/2005/8/layout/process5"/>
    <dgm:cxn modelId="{A283D52E-9A04-4CB4-9313-A3F196B09EE3}" type="presParOf" srcId="{0E051DF8-6F18-4997-9051-E2C78E48E4D5}" destId="{5D705365-685A-4E8B-AFBF-08C95F70B91B}" srcOrd="5" destOrd="0" presId="urn:microsoft.com/office/officeart/2005/8/layout/process5"/>
    <dgm:cxn modelId="{D5A78731-821B-4429-A452-9E8E3EFF0356}" type="presParOf" srcId="{5D705365-685A-4E8B-AFBF-08C95F70B91B}" destId="{45EBC42D-3873-4082-8E70-B7855D8AFC13}" srcOrd="0" destOrd="0" presId="urn:microsoft.com/office/officeart/2005/8/layout/process5"/>
    <dgm:cxn modelId="{10C81515-1D73-4EF9-8C81-34B13781FBFF}" type="presParOf" srcId="{0E051DF8-6F18-4997-9051-E2C78E48E4D5}" destId="{1FDC1A8F-1CC8-4715-8819-E553A6F8CC2E}" srcOrd="6" destOrd="0" presId="urn:microsoft.com/office/officeart/2005/8/layout/process5"/>
    <dgm:cxn modelId="{32069489-C4EE-4CA0-A1D3-0D71196C40D3}" type="presParOf" srcId="{0E051DF8-6F18-4997-9051-E2C78E48E4D5}" destId="{FF4D3211-069C-4E56-97B0-5B750523CE15}" srcOrd="7" destOrd="0" presId="urn:microsoft.com/office/officeart/2005/8/layout/process5"/>
    <dgm:cxn modelId="{513E46F3-5327-4832-A130-B2611778E73B}" type="presParOf" srcId="{FF4D3211-069C-4E56-97B0-5B750523CE15}" destId="{DF296CD9-2D57-46A8-A703-44FC9E0F77D6}" srcOrd="0" destOrd="0" presId="urn:microsoft.com/office/officeart/2005/8/layout/process5"/>
    <dgm:cxn modelId="{2A5EAF9E-7A88-41E9-A158-D049109E1B68}" type="presParOf" srcId="{0E051DF8-6F18-4997-9051-E2C78E48E4D5}" destId="{D18EA2AD-B73D-4B16-9F71-457834FE3E2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D204BF-F4C6-41C7-ABBD-BA25270F1A1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244959-1020-4279-B27A-550C0AA0C00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Downloading the 66 Haplotypes (FASTA)</a:t>
          </a:r>
          <a:endParaRPr lang="en-US"/>
        </a:p>
      </dgm:t>
    </dgm:pt>
    <dgm:pt modelId="{98932697-6538-4B18-BCF8-0A80988B30AC}" type="parTrans" cxnId="{6D7BEB00-CEF9-4F29-B212-CF989382B853}">
      <dgm:prSet/>
      <dgm:spPr/>
      <dgm:t>
        <a:bodyPr/>
        <a:lstStyle/>
        <a:p>
          <a:endParaRPr lang="en-US"/>
        </a:p>
      </dgm:t>
    </dgm:pt>
    <dgm:pt modelId="{2873F552-870D-4048-B5AB-3E4F454F8136}" type="sibTrans" cxnId="{6D7BEB00-CEF9-4F29-B212-CF989382B853}">
      <dgm:prSet/>
      <dgm:spPr/>
      <dgm:t>
        <a:bodyPr/>
        <a:lstStyle/>
        <a:p>
          <a:endParaRPr lang="en-US"/>
        </a:p>
      </dgm:t>
    </dgm:pt>
    <dgm:pt modelId="{011579BB-1A6C-491B-B417-DE0CE0AD489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Uploading sequence onto </a:t>
          </a:r>
          <a:r>
            <a:rPr lang="en-US" err="1">
              <a:latin typeface="Calibri Light" panose="020F0302020204030204"/>
            </a:rPr>
            <a:t>DnaSP</a:t>
          </a:r>
          <a:r>
            <a:rPr lang="en-US">
              <a:latin typeface="Calibri Light" panose="020F0302020204030204"/>
            </a:rPr>
            <a:t> (Output: NEXUS)</a:t>
          </a:r>
          <a:endParaRPr lang="en-US"/>
        </a:p>
      </dgm:t>
    </dgm:pt>
    <dgm:pt modelId="{180BC1CB-1D64-45D7-A1C5-BE8B941C2E5F}" type="parTrans" cxnId="{38178CF5-A147-4882-B8D7-680FAEEC3FD0}">
      <dgm:prSet/>
      <dgm:spPr/>
      <dgm:t>
        <a:bodyPr/>
        <a:lstStyle/>
        <a:p>
          <a:endParaRPr lang="en-US"/>
        </a:p>
      </dgm:t>
    </dgm:pt>
    <dgm:pt modelId="{A0917D6A-A62E-4CA1-B80D-1D7241F4603D}" type="sibTrans" cxnId="{38178CF5-A147-4882-B8D7-680FAEEC3FD0}">
      <dgm:prSet/>
      <dgm:spPr/>
      <dgm:t>
        <a:bodyPr/>
        <a:lstStyle/>
        <a:p>
          <a:endParaRPr lang="en-US"/>
        </a:p>
      </dgm:t>
    </dgm:pt>
    <dgm:pt modelId="{D6018B7A-8F13-4CD1-B5B8-5704EFB4B4A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Adding location data to NEXUS file</a:t>
          </a:r>
        </a:p>
      </dgm:t>
    </dgm:pt>
    <dgm:pt modelId="{86A46FCD-46BD-49F6-AFA5-B7D97DCD6AD4}" type="parTrans" cxnId="{228DF7D5-6C11-4826-AF04-49E759DD285A}">
      <dgm:prSet/>
      <dgm:spPr/>
    </dgm:pt>
    <dgm:pt modelId="{2C1695E3-6941-46C6-9585-A5863397724E}" type="sibTrans" cxnId="{228DF7D5-6C11-4826-AF04-49E759DD285A}">
      <dgm:prSet/>
      <dgm:spPr/>
      <dgm:t>
        <a:bodyPr/>
        <a:lstStyle/>
        <a:p>
          <a:endParaRPr lang="en-US"/>
        </a:p>
      </dgm:t>
    </dgm:pt>
    <dgm:pt modelId="{95CB335C-FC5A-4AC7-995D-072A865E44C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Loading Data onto </a:t>
          </a:r>
          <a:r>
            <a:rPr lang="en-US" err="1">
              <a:latin typeface="Calibri Light" panose="020F0302020204030204"/>
            </a:rPr>
            <a:t>PopART</a:t>
          </a:r>
          <a:r>
            <a:rPr lang="en-US">
              <a:latin typeface="Calibri Light" panose="020F0302020204030204"/>
            </a:rPr>
            <a:t> 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(</a:t>
          </a:r>
          <a:r>
            <a:rPr lang="en-US">
              <a:solidFill>
                <a:schemeClr val="bg1"/>
              </a:solidFill>
            </a:rPr>
            <a:t>Population Analysis with Reticulate Trees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>
            <a:solidFill>
              <a:schemeClr val="bg1"/>
            </a:solidFill>
          </a:endParaRPr>
        </a:p>
      </dgm:t>
    </dgm:pt>
    <dgm:pt modelId="{202E1A19-06EB-4798-9FF7-558500556D98}" type="parTrans" cxnId="{3AF117FF-4BCA-4118-A0DC-E0C3507F2249}">
      <dgm:prSet/>
      <dgm:spPr/>
    </dgm:pt>
    <dgm:pt modelId="{4591BB1F-EA09-407F-826F-68BA6EBAA001}" type="sibTrans" cxnId="{3AF117FF-4BCA-4118-A0DC-E0C3507F2249}">
      <dgm:prSet/>
      <dgm:spPr/>
      <dgm:t>
        <a:bodyPr/>
        <a:lstStyle/>
        <a:p>
          <a:endParaRPr lang="en-US"/>
        </a:p>
      </dgm:t>
    </dgm:pt>
    <dgm:pt modelId="{3D27C2EE-5A8B-45A9-8E6F-E9DCB3D6066D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Perform a TCS Network </a:t>
          </a:r>
        </a:p>
      </dgm:t>
    </dgm:pt>
    <dgm:pt modelId="{6D4558E8-500A-486E-A777-0E3F343DCEEE}" type="parTrans" cxnId="{427A5FD5-3D85-4648-BDC8-3775FFBE25C6}">
      <dgm:prSet/>
      <dgm:spPr/>
    </dgm:pt>
    <dgm:pt modelId="{F7AE9CBF-0FFE-40B4-B69C-ADF8243849FE}" type="sibTrans" cxnId="{427A5FD5-3D85-4648-BDC8-3775FFBE25C6}">
      <dgm:prSet/>
      <dgm:spPr/>
    </dgm:pt>
    <dgm:pt modelId="{0E051DF8-6F18-4997-9051-E2C78E48E4D5}" type="pres">
      <dgm:prSet presAssocID="{4DD204BF-F4C6-41C7-ABBD-BA25270F1A1D}" presName="diagram" presStyleCnt="0">
        <dgm:presLayoutVars>
          <dgm:dir/>
          <dgm:resizeHandles val="exact"/>
        </dgm:presLayoutVars>
      </dgm:prSet>
      <dgm:spPr/>
    </dgm:pt>
    <dgm:pt modelId="{552C1D0F-A80D-41A8-8055-D700C6E8F6D1}" type="pres">
      <dgm:prSet presAssocID="{7D244959-1020-4279-B27A-550C0AA0C004}" presName="node" presStyleLbl="node1" presStyleIdx="0" presStyleCnt="5">
        <dgm:presLayoutVars>
          <dgm:bulletEnabled val="1"/>
        </dgm:presLayoutVars>
      </dgm:prSet>
      <dgm:spPr>
        <a:solidFill>
          <a:schemeClr val="accent1"/>
        </a:solidFill>
      </dgm:spPr>
    </dgm:pt>
    <dgm:pt modelId="{C3917428-9301-4125-870C-75A2EB98EA2D}" type="pres">
      <dgm:prSet presAssocID="{2873F552-870D-4048-B5AB-3E4F454F8136}" presName="sibTrans" presStyleLbl="sibTrans2D1" presStyleIdx="0" presStyleCnt="4"/>
      <dgm:spPr/>
    </dgm:pt>
    <dgm:pt modelId="{28F41650-7578-4A2B-8421-2B1B4848D3A4}" type="pres">
      <dgm:prSet presAssocID="{2873F552-870D-4048-B5AB-3E4F454F8136}" presName="connectorText" presStyleLbl="sibTrans2D1" presStyleIdx="0" presStyleCnt="4"/>
      <dgm:spPr/>
    </dgm:pt>
    <dgm:pt modelId="{BF2EB6EB-F6B6-4DEF-9F91-34983F88304E}" type="pres">
      <dgm:prSet presAssocID="{011579BB-1A6C-491B-B417-DE0CE0AD489E}" presName="node" presStyleLbl="node1" presStyleIdx="1" presStyleCnt="5">
        <dgm:presLayoutVars>
          <dgm:bulletEnabled val="1"/>
        </dgm:presLayoutVars>
      </dgm:prSet>
      <dgm:spPr>
        <a:solidFill>
          <a:schemeClr val="accent6"/>
        </a:solidFill>
      </dgm:spPr>
    </dgm:pt>
    <dgm:pt modelId="{58859A26-8A77-4EBC-85C7-5FC0BABA87AE}" type="pres">
      <dgm:prSet presAssocID="{A0917D6A-A62E-4CA1-B80D-1D7241F4603D}" presName="sibTrans" presStyleLbl="sibTrans2D1" presStyleIdx="1" presStyleCnt="4"/>
      <dgm:spPr/>
    </dgm:pt>
    <dgm:pt modelId="{1300CB1F-6E0B-4EDD-8F2E-76B502BE76D4}" type="pres">
      <dgm:prSet presAssocID="{A0917D6A-A62E-4CA1-B80D-1D7241F4603D}" presName="connectorText" presStyleLbl="sibTrans2D1" presStyleIdx="1" presStyleCnt="4"/>
      <dgm:spPr/>
    </dgm:pt>
    <dgm:pt modelId="{E399287D-CB08-4614-B0C7-E0DB6BB54579}" type="pres">
      <dgm:prSet presAssocID="{D6018B7A-8F13-4CD1-B5B8-5704EFB4B4A3}" presName="node" presStyleLbl="node1" presStyleIdx="2" presStyleCnt="5">
        <dgm:presLayoutVars>
          <dgm:bulletEnabled val="1"/>
        </dgm:presLayoutVars>
      </dgm:prSet>
      <dgm:spPr/>
    </dgm:pt>
    <dgm:pt modelId="{5D705365-685A-4E8B-AFBF-08C95F70B91B}" type="pres">
      <dgm:prSet presAssocID="{2C1695E3-6941-46C6-9585-A5863397724E}" presName="sibTrans" presStyleLbl="sibTrans2D1" presStyleIdx="2" presStyleCnt="4"/>
      <dgm:spPr/>
    </dgm:pt>
    <dgm:pt modelId="{45EBC42D-3873-4082-8E70-B7855D8AFC13}" type="pres">
      <dgm:prSet presAssocID="{2C1695E3-6941-46C6-9585-A5863397724E}" presName="connectorText" presStyleLbl="sibTrans2D1" presStyleIdx="2" presStyleCnt="4"/>
      <dgm:spPr/>
    </dgm:pt>
    <dgm:pt modelId="{1FDC1A8F-1CC8-4715-8819-E553A6F8CC2E}" type="pres">
      <dgm:prSet presAssocID="{95CB335C-FC5A-4AC7-995D-072A865E44CA}" presName="node" presStyleLbl="node1" presStyleIdx="3" presStyleCnt="5">
        <dgm:presLayoutVars>
          <dgm:bulletEnabled val="1"/>
        </dgm:presLayoutVars>
      </dgm:prSet>
      <dgm:spPr/>
    </dgm:pt>
    <dgm:pt modelId="{FF4D3211-069C-4E56-97B0-5B750523CE15}" type="pres">
      <dgm:prSet presAssocID="{4591BB1F-EA09-407F-826F-68BA6EBAA001}" presName="sibTrans" presStyleLbl="sibTrans2D1" presStyleIdx="3" presStyleCnt="4"/>
      <dgm:spPr/>
    </dgm:pt>
    <dgm:pt modelId="{DF296CD9-2D57-46A8-A703-44FC9E0F77D6}" type="pres">
      <dgm:prSet presAssocID="{4591BB1F-EA09-407F-826F-68BA6EBAA001}" presName="connectorText" presStyleLbl="sibTrans2D1" presStyleIdx="3" presStyleCnt="4"/>
      <dgm:spPr/>
    </dgm:pt>
    <dgm:pt modelId="{D18EA2AD-B73D-4B16-9F71-457834FE3E23}" type="pres">
      <dgm:prSet presAssocID="{3D27C2EE-5A8B-45A9-8E6F-E9DCB3D6066D}" presName="node" presStyleLbl="node1" presStyleIdx="4" presStyleCnt="5">
        <dgm:presLayoutVars>
          <dgm:bulletEnabled val="1"/>
        </dgm:presLayoutVars>
      </dgm:prSet>
      <dgm:spPr/>
    </dgm:pt>
  </dgm:ptLst>
  <dgm:cxnLst>
    <dgm:cxn modelId="{6D7BEB00-CEF9-4F29-B212-CF989382B853}" srcId="{4DD204BF-F4C6-41C7-ABBD-BA25270F1A1D}" destId="{7D244959-1020-4279-B27A-550C0AA0C004}" srcOrd="0" destOrd="0" parTransId="{98932697-6538-4B18-BCF8-0A80988B30AC}" sibTransId="{2873F552-870D-4048-B5AB-3E4F454F8136}"/>
    <dgm:cxn modelId="{3EA22B13-5D85-499D-8F2A-703A3221CA6F}" type="presOf" srcId="{4DD204BF-F4C6-41C7-ABBD-BA25270F1A1D}" destId="{0E051DF8-6F18-4997-9051-E2C78E48E4D5}" srcOrd="0" destOrd="0" presId="urn:microsoft.com/office/officeart/2005/8/layout/process5"/>
    <dgm:cxn modelId="{732DFF15-2B7E-407C-B43B-CF2A642EC9EA}" type="presOf" srcId="{A0917D6A-A62E-4CA1-B80D-1D7241F4603D}" destId="{1300CB1F-6E0B-4EDD-8F2E-76B502BE76D4}" srcOrd="1" destOrd="0" presId="urn:microsoft.com/office/officeart/2005/8/layout/process5"/>
    <dgm:cxn modelId="{AC5C6B1C-F113-4010-9AC3-351420664D49}" type="presOf" srcId="{95CB335C-FC5A-4AC7-995D-072A865E44CA}" destId="{1FDC1A8F-1CC8-4715-8819-E553A6F8CC2E}" srcOrd="0" destOrd="0" presId="urn:microsoft.com/office/officeart/2005/8/layout/process5"/>
    <dgm:cxn modelId="{6C04F22C-93F0-4E5D-9E0C-A68F04E309B6}" type="presOf" srcId="{4591BB1F-EA09-407F-826F-68BA6EBAA001}" destId="{FF4D3211-069C-4E56-97B0-5B750523CE15}" srcOrd="0" destOrd="0" presId="urn:microsoft.com/office/officeart/2005/8/layout/process5"/>
    <dgm:cxn modelId="{32FD2D64-8483-4FC0-85C2-3C3073E084C6}" type="presOf" srcId="{A0917D6A-A62E-4CA1-B80D-1D7241F4603D}" destId="{58859A26-8A77-4EBC-85C7-5FC0BABA87AE}" srcOrd="0" destOrd="0" presId="urn:microsoft.com/office/officeart/2005/8/layout/process5"/>
    <dgm:cxn modelId="{50591272-D5FA-4A66-8052-89CD460789E2}" type="presOf" srcId="{D6018B7A-8F13-4CD1-B5B8-5704EFB4B4A3}" destId="{E399287D-CB08-4614-B0C7-E0DB6BB54579}" srcOrd="0" destOrd="0" presId="urn:microsoft.com/office/officeart/2005/8/layout/process5"/>
    <dgm:cxn modelId="{E9292AA0-177C-4B1F-A3C4-D83D5BD1C117}" type="presOf" srcId="{7D244959-1020-4279-B27A-550C0AA0C004}" destId="{552C1D0F-A80D-41A8-8055-D700C6E8F6D1}" srcOrd="0" destOrd="0" presId="urn:microsoft.com/office/officeart/2005/8/layout/process5"/>
    <dgm:cxn modelId="{96BA9AA1-0446-4650-93B7-3E73505D3196}" type="presOf" srcId="{3D27C2EE-5A8B-45A9-8E6F-E9DCB3D6066D}" destId="{D18EA2AD-B73D-4B16-9F71-457834FE3E23}" srcOrd="0" destOrd="0" presId="urn:microsoft.com/office/officeart/2005/8/layout/process5"/>
    <dgm:cxn modelId="{B61865A2-35B0-4980-839A-5FE218223955}" type="presOf" srcId="{2873F552-870D-4048-B5AB-3E4F454F8136}" destId="{28F41650-7578-4A2B-8421-2B1B4848D3A4}" srcOrd="1" destOrd="0" presId="urn:microsoft.com/office/officeart/2005/8/layout/process5"/>
    <dgm:cxn modelId="{CDF03BA9-C8FC-40F6-B0B6-55D43B7E62D0}" type="presOf" srcId="{2C1695E3-6941-46C6-9585-A5863397724E}" destId="{5D705365-685A-4E8B-AFBF-08C95F70B91B}" srcOrd="0" destOrd="0" presId="urn:microsoft.com/office/officeart/2005/8/layout/process5"/>
    <dgm:cxn modelId="{208A35B3-733C-4E4C-AE7D-C385646CEB38}" type="presOf" srcId="{4591BB1F-EA09-407F-826F-68BA6EBAA001}" destId="{DF296CD9-2D57-46A8-A703-44FC9E0F77D6}" srcOrd="1" destOrd="0" presId="urn:microsoft.com/office/officeart/2005/8/layout/process5"/>
    <dgm:cxn modelId="{427A5FD5-3D85-4648-BDC8-3775FFBE25C6}" srcId="{4DD204BF-F4C6-41C7-ABBD-BA25270F1A1D}" destId="{3D27C2EE-5A8B-45A9-8E6F-E9DCB3D6066D}" srcOrd="4" destOrd="0" parTransId="{6D4558E8-500A-486E-A777-0E3F343DCEEE}" sibTransId="{F7AE9CBF-0FFE-40B4-B69C-ADF8243849FE}"/>
    <dgm:cxn modelId="{228DF7D5-6C11-4826-AF04-49E759DD285A}" srcId="{4DD204BF-F4C6-41C7-ABBD-BA25270F1A1D}" destId="{D6018B7A-8F13-4CD1-B5B8-5704EFB4B4A3}" srcOrd="2" destOrd="0" parTransId="{86A46FCD-46BD-49F6-AFA5-B7D97DCD6AD4}" sibTransId="{2C1695E3-6941-46C6-9585-A5863397724E}"/>
    <dgm:cxn modelId="{688FFAE9-BDCC-49E5-AF34-03CC0D3C4130}" type="presOf" srcId="{2873F552-870D-4048-B5AB-3E4F454F8136}" destId="{C3917428-9301-4125-870C-75A2EB98EA2D}" srcOrd="0" destOrd="0" presId="urn:microsoft.com/office/officeart/2005/8/layout/process5"/>
    <dgm:cxn modelId="{731250EC-15C2-4B34-B61E-2B6B618C2E19}" type="presOf" srcId="{011579BB-1A6C-491B-B417-DE0CE0AD489E}" destId="{BF2EB6EB-F6B6-4DEF-9F91-34983F88304E}" srcOrd="0" destOrd="0" presId="urn:microsoft.com/office/officeart/2005/8/layout/process5"/>
    <dgm:cxn modelId="{38178CF5-A147-4882-B8D7-680FAEEC3FD0}" srcId="{4DD204BF-F4C6-41C7-ABBD-BA25270F1A1D}" destId="{011579BB-1A6C-491B-B417-DE0CE0AD489E}" srcOrd="1" destOrd="0" parTransId="{180BC1CB-1D64-45D7-A1C5-BE8B941C2E5F}" sibTransId="{A0917D6A-A62E-4CA1-B80D-1D7241F4603D}"/>
    <dgm:cxn modelId="{AF896AFD-FA97-4983-9939-C52BFA7F2156}" type="presOf" srcId="{2C1695E3-6941-46C6-9585-A5863397724E}" destId="{45EBC42D-3873-4082-8E70-B7855D8AFC13}" srcOrd="1" destOrd="0" presId="urn:microsoft.com/office/officeart/2005/8/layout/process5"/>
    <dgm:cxn modelId="{3AF117FF-4BCA-4118-A0DC-E0C3507F2249}" srcId="{4DD204BF-F4C6-41C7-ABBD-BA25270F1A1D}" destId="{95CB335C-FC5A-4AC7-995D-072A865E44CA}" srcOrd="3" destOrd="0" parTransId="{202E1A19-06EB-4798-9FF7-558500556D98}" sibTransId="{4591BB1F-EA09-407F-826F-68BA6EBAA001}"/>
    <dgm:cxn modelId="{2CD0D79D-197E-4EFD-9B89-06D5EE3D4638}" type="presParOf" srcId="{0E051DF8-6F18-4997-9051-E2C78E48E4D5}" destId="{552C1D0F-A80D-41A8-8055-D700C6E8F6D1}" srcOrd="0" destOrd="0" presId="urn:microsoft.com/office/officeart/2005/8/layout/process5"/>
    <dgm:cxn modelId="{B5894427-0831-48C9-AD5C-9C2D151BB463}" type="presParOf" srcId="{0E051DF8-6F18-4997-9051-E2C78E48E4D5}" destId="{C3917428-9301-4125-870C-75A2EB98EA2D}" srcOrd="1" destOrd="0" presId="urn:microsoft.com/office/officeart/2005/8/layout/process5"/>
    <dgm:cxn modelId="{03DA2B4E-33C0-4F23-9E7C-60AF1B7A0981}" type="presParOf" srcId="{C3917428-9301-4125-870C-75A2EB98EA2D}" destId="{28F41650-7578-4A2B-8421-2B1B4848D3A4}" srcOrd="0" destOrd="0" presId="urn:microsoft.com/office/officeart/2005/8/layout/process5"/>
    <dgm:cxn modelId="{7A760EB0-E3B4-43E5-94E3-A63DE52878B1}" type="presParOf" srcId="{0E051DF8-6F18-4997-9051-E2C78E48E4D5}" destId="{BF2EB6EB-F6B6-4DEF-9F91-34983F88304E}" srcOrd="2" destOrd="0" presId="urn:microsoft.com/office/officeart/2005/8/layout/process5"/>
    <dgm:cxn modelId="{23338951-5FF1-4C4F-B4B5-457102F1759E}" type="presParOf" srcId="{0E051DF8-6F18-4997-9051-E2C78E48E4D5}" destId="{58859A26-8A77-4EBC-85C7-5FC0BABA87AE}" srcOrd="3" destOrd="0" presId="urn:microsoft.com/office/officeart/2005/8/layout/process5"/>
    <dgm:cxn modelId="{E173F14F-4293-4A9D-A533-9D3411B6D411}" type="presParOf" srcId="{58859A26-8A77-4EBC-85C7-5FC0BABA87AE}" destId="{1300CB1F-6E0B-4EDD-8F2E-76B502BE76D4}" srcOrd="0" destOrd="0" presId="urn:microsoft.com/office/officeart/2005/8/layout/process5"/>
    <dgm:cxn modelId="{7A63C138-8ED1-467A-9D1B-D5A0F5BCD01E}" type="presParOf" srcId="{0E051DF8-6F18-4997-9051-E2C78E48E4D5}" destId="{E399287D-CB08-4614-B0C7-E0DB6BB54579}" srcOrd="4" destOrd="0" presId="urn:microsoft.com/office/officeart/2005/8/layout/process5"/>
    <dgm:cxn modelId="{A283D52E-9A04-4CB4-9313-A3F196B09EE3}" type="presParOf" srcId="{0E051DF8-6F18-4997-9051-E2C78E48E4D5}" destId="{5D705365-685A-4E8B-AFBF-08C95F70B91B}" srcOrd="5" destOrd="0" presId="urn:microsoft.com/office/officeart/2005/8/layout/process5"/>
    <dgm:cxn modelId="{D5A78731-821B-4429-A452-9E8E3EFF0356}" type="presParOf" srcId="{5D705365-685A-4E8B-AFBF-08C95F70B91B}" destId="{45EBC42D-3873-4082-8E70-B7855D8AFC13}" srcOrd="0" destOrd="0" presId="urn:microsoft.com/office/officeart/2005/8/layout/process5"/>
    <dgm:cxn modelId="{10C81515-1D73-4EF9-8C81-34B13781FBFF}" type="presParOf" srcId="{0E051DF8-6F18-4997-9051-E2C78E48E4D5}" destId="{1FDC1A8F-1CC8-4715-8819-E553A6F8CC2E}" srcOrd="6" destOrd="0" presId="urn:microsoft.com/office/officeart/2005/8/layout/process5"/>
    <dgm:cxn modelId="{32069489-C4EE-4CA0-A1D3-0D71196C40D3}" type="presParOf" srcId="{0E051DF8-6F18-4997-9051-E2C78E48E4D5}" destId="{FF4D3211-069C-4E56-97B0-5B750523CE15}" srcOrd="7" destOrd="0" presId="urn:microsoft.com/office/officeart/2005/8/layout/process5"/>
    <dgm:cxn modelId="{513E46F3-5327-4832-A130-B2611778E73B}" type="presParOf" srcId="{FF4D3211-069C-4E56-97B0-5B750523CE15}" destId="{DF296CD9-2D57-46A8-A703-44FC9E0F77D6}" srcOrd="0" destOrd="0" presId="urn:microsoft.com/office/officeart/2005/8/layout/process5"/>
    <dgm:cxn modelId="{2A5EAF9E-7A88-41E9-A158-D049109E1B68}" type="presParOf" srcId="{0E051DF8-6F18-4997-9051-E2C78E48E4D5}" destId="{D18EA2AD-B73D-4B16-9F71-457834FE3E2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D204BF-F4C6-41C7-ABBD-BA25270F1A1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244959-1020-4279-B27A-550C0AA0C00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Downloading the 66 Haplotypes (FASTA)</a:t>
          </a:r>
          <a:endParaRPr lang="en-US"/>
        </a:p>
      </dgm:t>
    </dgm:pt>
    <dgm:pt modelId="{98932697-6538-4B18-BCF8-0A80988B30AC}" type="parTrans" cxnId="{6D7BEB00-CEF9-4F29-B212-CF989382B853}">
      <dgm:prSet/>
      <dgm:spPr/>
      <dgm:t>
        <a:bodyPr/>
        <a:lstStyle/>
        <a:p>
          <a:endParaRPr lang="en-US"/>
        </a:p>
      </dgm:t>
    </dgm:pt>
    <dgm:pt modelId="{2873F552-870D-4048-B5AB-3E4F454F8136}" type="sibTrans" cxnId="{6D7BEB00-CEF9-4F29-B212-CF989382B853}">
      <dgm:prSet/>
      <dgm:spPr/>
      <dgm:t>
        <a:bodyPr/>
        <a:lstStyle/>
        <a:p>
          <a:endParaRPr lang="en-US"/>
        </a:p>
      </dgm:t>
    </dgm:pt>
    <dgm:pt modelId="{011579BB-1A6C-491B-B417-DE0CE0AD489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Uploading sequence onto </a:t>
          </a:r>
          <a:r>
            <a:rPr lang="en-US" err="1">
              <a:latin typeface="Calibri Light" panose="020F0302020204030204"/>
            </a:rPr>
            <a:t>DnaSP</a:t>
          </a:r>
          <a:r>
            <a:rPr lang="en-US">
              <a:latin typeface="Calibri Light" panose="020F0302020204030204"/>
            </a:rPr>
            <a:t> (Output: NEXUS)</a:t>
          </a:r>
          <a:endParaRPr lang="en-US"/>
        </a:p>
      </dgm:t>
    </dgm:pt>
    <dgm:pt modelId="{180BC1CB-1D64-45D7-A1C5-BE8B941C2E5F}" type="parTrans" cxnId="{38178CF5-A147-4882-B8D7-680FAEEC3FD0}">
      <dgm:prSet/>
      <dgm:spPr/>
      <dgm:t>
        <a:bodyPr/>
        <a:lstStyle/>
        <a:p>
          <a:endParaRPr lang="en-US"/>
        </a:p>
      </dgm:t>
    </dgm:pt>
    <dgm:pt modelId="{A0917D6A-A62E-4CA1-B80D-1D7241F4603D}" type="sibTrans" cxnId="{38178CF5-A147-4882-B8D7-680FAEEC3FD0}">
      <dgm:prSet/>
      <dgm:spPr/>
      <dgm:t>
        <a:bodyPr/>
        <a:lstStyle/>
        <a:p>
          <a:endParaRPr lang="en-US"/>
        </a:p>
      </dgm:t>
    </dgm:pt>
    <dgm:pt modelId="{D6018B7A-8F13-4CD1-B5B8-5704EFB4B4A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Adding location data to NEXUS file</a:t>
          </a:r>
        </a:p>
      </dgm:t>
    </dgm:pt>
    <dgm:pt modelId="{86A46FCD-46BD-49F6-AFA5-B7D97DCD6AD4}" type="parTrans" cxnId="{228DF7D5-6C11-4826-AF04-49E759DD285A}">
      <dgm:prSet/>
      <dgm:spPr/>
    </dgm:pt>
    <dgm:pt modelId="{2C1695E3-6941-46C6-9585-A5863397724E}" type="sibTrans" cxnId="{228DF7D5-6C11-4826-AF04-49E759DD285A}">
      <dgm:prSet/>
      <dgm:spPr/>
      <dgm:t>
        <a:bodyPr/>
        <a:lstStyle/>
        <a:p>
          <a:endParaRPr lang="en-US"/>
        </a:p>
      </dgm:t>
    </dgm:pt>
    <dgm:pt modelId="{95CB335C-FC5A-4AC7-995D-072A865E44C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Loading Data onto </a:t>
          </a:r>
          <a:r>
            <a:rPr lang="en-US" err="1">
              <a:latin typeface="Calibri Light" panose="020F0302020204030204"/>
            </a:rPr>
            <a:t>PopART</a:t>
          </a:r>
          <a:r>
            <a:rPr lang="en-US">
              <a:latin typeface="Calibri Light" panose="020F0302020204030204"/>
            </a:rPr>
            <a:t> 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(</a:t>
          </a:r>
          <a:r>
            <a:rPr lang="en-US">
              <a:solidFill>
                <a:schemeClr val="bg1"/>
              </a:solidFill>
            </a:rPr>
            <a:t>Population Analysis with Reticulate Trees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>
            <a:solidFill>
              <a:schemeClr val="bg1"/>
            </a:solidFill>
          </a:endParaRPr>
        </a:p>
      </dgm:t>
    </dgm:pt>
    <dgm:pt modelId="{202E1A19-06EB-4798-9FF7-558500556D98}" type="parTrans" cxnId="{3AF117FF-4BCA-4118-A0DC-E0C3507F2249}">
      <dgm:prSet/>
      <dgm:spPr/>
    </dgm:pt>
    <dgm:pt modelId="{4591BB1F-EA09-407F-826F-68BA6EBAA001}" type="sibTrans" cxnId="{3AF117FF-4BCA-4118-A0DC-E0C3507F2249}">
      <dgm:prSet/>
      <dgm:spPr/>
      <dgm:t>
        <a:bodyPr/>
        <a:lstStyle/>
        <a:p>
          <a:endParaRPr lang="en-US"/>
        </a:p>
      </dgm:t>
    </dgm:pt>
    <dgm:pt modelId="{3D27C2EE-5A8B-45A9-8E6F-E9DCB3D6066D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Perform a TCS Network </a:t>
          </a:r>
        </a:p>
      </dgm:t>
    </dgm:pt>
    <dgm:pt modelId="{6D4558E8-500A-486E-A777-0E3F343DCEEE}" type="parTrans" cxnId="{427A5FD5-3D85-4648-BDC8-3775FFBE25C6}">
      <dgm:prSet/>
      <dgm:spPr/>
    </dgm:pt>
    <dgm:pt modelId="{F7AE9CBF-0FFE-40B4-B69C-ADF8243849FE}" type="sibTrans" cxnId="{427A5FD5-3D85-4648-BDC8-3775FFBE25C6}">
      <dgm:prSet/>
      <dgm:spPr/>
    </dgm:pt>
    <dgm:pt modelId="{0E051DF8-6F18-4997-9051-E2C78E48E4D5}" type="pres">
      <dgm:prSet presAssocID="{4DD204BF-F4C6-41C7-ABBD-BA25270F1A1D}" presName="diagram" presStyleCnt="0">
        <dgm:presLayoutVars>
          <dgm:dir/>
          <dgm:resizeHandles val="exact"/>
        </dgm:presLayoutVars>
      </dgm:prSet>
      <dgm:spPr/>
    </dgm:pt>
    <dgm:pt modelId="{552C1D0F-A80D-41A8-8055-D700C6E8F6D1}" type="pres">
      <dgm:prSet presAssocID="{7D244959-1020-4279-B27A-550C0AA0C004}" presName="node" presStyleLbl="node1" presStyleIdx="0" presStyleCnt="5">
        <dgm:presLayoutVars>
          <dgm:bulletEnabled val="1"/>
        </dgm:presLayoutVars>
      </dgm:prSet>
      <dgm:spPr>
        <a:solidFill>
          <a:schemeClr val="accent1"/>
        </a:solidFill>
      </dgm:spPr>
    </dgm:pt>
    <dgm:pt modelId="{C3917428-9301-4125-870C-75A2EB98EA2D}" type="pres">
      <dgm:prSet presAssocID="{2873F552-870D-4048-B5AB-3E4F454F8136}" presName="sibTrans" presStyleLbl="sibTrans2D1" presStyleIdx="0" presStyleCnt="4"/>
      <dgm:spPr/>
    </dgm:pt>
    <dgm:pt modelId="{28F41650-7578-4A2B-8421-2B1B4848D3A4}" type="pres">
      <dgm:prSet presAssocID="{2873F552-870D-4048-B5AB-3E4F454F8136}" presName="connectorText" presStyleLbl="sibTrans2D1" presStyleIdx="0" presStyleCnt="4"/>
      <dgm:spPr/>
    </dgm:pt>
    <dgm:pt modelId="{BF2EB6EB-F6B6-4DEF-9F91-34983F88304E}" type="pres">
      <dgm:prSet presAssocID="{011579BB-1A6C-491B-B417-DE0CE0AD489E}" presName="node" presStyleLbl="node1" presStyleIdx="1" presStyleCnt="5">
        <dgm:presLayoutVars>
          <dgm:bulletEnabled val="1"/>
        </dgm:presLayoutVars>
      </dgm:prSet>
      <dgm:spPr>
        <a:solidFill>
          <a:schemeClr val="accent1"/>
        </a:solidFill>
      </dgm:spPr>
    </dgm:pt>
    <dgm:pt modelId="{58859A26-8A77-4EBC-85C7-5FC0BABA87AE}" type="pres">
      <dgm:prSet presAssocID="{A0917D6A-A62E-4CA1-B80D-1D7241F4603D}" presName="sibTrans" presStyleLbl="sibTrans2D1" presStyleIdx="1" presStyleCnt="4"/>
      <dgm:spPr/>
    </dgm:pt>
    <dgm:pt modelId="{1300CB1F-6E0B-4EDD-8F2E-76B502BE76D4}" type="pres">
      <dgm:prSet presAssocID="{A0917D6A-A62E-4CA1-B80D-1D7241F4603D}" presName="connectorText" presStyleLbl="sibTrans2D1" presStyleIdx="1" presStyleCnt="4"/>
      <dgm:spPr/>
    </dgm:pt>
    <dgm:pt modelId="{E399287D-CB08-4614-B0C7-E0DB6BB54579}" type="pres">
      <dgm:prSet presAssocID="{D6018B7A-8F13-4CD1-B5B8-5704EFB4B4A3}" presName="node" presStyleLbl="node1" presStyleIdx="2" presStyleCnt="5">
        <dgm:presLayoutVars>
          <dgm:bulletEnabled val="1"/>
        </dgm:presLayoutVars>
      </dgm:prSet>
      <dgm:spPr>
        <a:solidFill>
          <a:schemeClr val="accent6"/>
        </a:solidFill>
      </dgm:spPr>
    </dgm:pt>
    <dgm:pt modelId="{5D705365-685A-4E8B-AFBF-08C95F70B91B}" type="pres">
      <dgm:prSet presAssocID="{2C1695E3-6941-46C6-9585-A5863397724E}" presName="sibTrans" presStyleLbl="sibTrans2D1" presStyleIdx="2" presStyleCnt="4"/>
      <dgm:spPr/>
    </dgm:pt>
    <dgm:pt modelId="{45EBC42D-3873-4082-8E70-B7855D8AFC13}" type="pres">
      <dgm:prSet presAssocID="{2C1695E3-6941-46C6-9585-A5863397724E}" presName="connectorText" presStyleLbl="sibTrans2D1" presStyleIdx="2" presStyleCnt="4"/>
      <dgm:spPr/>
    </dgm:pt>
    <dgm:pt modelId="{1FDC1A8F-1CC8-4715-8819-E553A6F8CC2E}" type="pres">
      <dgm:prSet presAssocID="{95CB335C-FC5A-4AC7-995D-072A865E44CA}" presName="node" presStyleLbl="node1" presStyleIdx="3" presStyleCnt="5">
        <dgm:presLayoutVars>
          <dgm:bulletEnabled val="1"/>
        </dgm:presLayoutVars>
      </dgm:prSet>
      <dgm:spPr/>
    </dgm:pt>
    <dgm:pt modelId="{FF4D3211-069C-4E56-97B0-5B750523CE15}" type="pres">
      <dgm:prSet presAssocID="{4591BB1F-EA09-407F-826F-68BA6EBAA001}" presName="sibTrans" presStyleLbl="sibTrans2D1" presStyleIdx="3" presStyleCnt="4"/>
      <dgm:spPr/>
    </dgm:pt>
    <dgm:pt modelId="{DF296CD9-2D57-46A8-A703-44FC9E0F77D6}" type="pres">
      <dgm:prSet presAssocID="{4591BB1F-EA09-407F-826F-68BA6EBAA001}" presName="connectorText" presStyleLbl="sibTrans2D1" presStyleIdx="3" presStyleCnt="4"/>
      <dgm:spPr/>
    </dgm:pt>
    <dgm:pt modelId="{D18EA2AD-B73D-4B16-9F71-457834FE3E23}" type="pres">
      <dgm:prSet presAssocID="{3D27C2EE-5A8B-45A9-8E6F-E9DCB3D6066D}" presName="node" presStyleLbl="node1" presStyleIdx="4" presStyleCnt="5">
        <dgm:presLayoutVars>
          <dgm:bulletEnabled val="1"/>
        </dgm:presLayoutVars>
      </dgm:prSet>
      <dgm:spPr/>
    </dgm:pt>
  </dgm:ptLst>
  <dgm:cxnLst>
    <dgm:cxn modelId="{6D7BEB00-CEF9-4F29-B212-CF989382B853}" srcId="{4DD204BF-F4C6-41C7-ABBD-BA25270F1A1D}" destId="{7D244959-1020-4279-B27A-550C0AA0C004}" srcOrd="0" destOrd="0" parTransId="{98932697-6538-4B18-BCF8-0A80988B30AC}" sibTransId="{2873F552-870D-4048-B5AB-3E4F454F8136}"/>
    <dgm:cxn modelId="{3EA22B13-5D85-499D-8F2A-703A3221CA6F}" type="presOf" srcId="{4DD204BF-F4C6-41C7-ABBD-BA25270F1A1D}" destId="{0E051DF8-6F18-4997-9051-E2C78E48E4D5}" srcOrd="0" destOrd="0" presId="urn:microsoft.com/office/officeart/2005/8/layout/process5"/>
    <dgm:cxn modelId="{732DFF15-2B7E-407C-B43B-CF2A642EC9EA}" type="presOf" srcId="{A0917D6A-A62E-4CA1-B80D-1D7241F4603D}" destId="{1300CB1F-6E0B-4EDD-8F2E-76B502BE76D4}" srcOrd="1" destOrd="0" presId="urn:microsoft.com/office/officeart/2005/8/layout/process5"/>
    <dgm:cxn modelId="{AC5C6B1C-F113-4010-9AC3-351420664D49}" type="presOf" srcId="{95CB335C-FC5A-4AC7-995D-072A865E44CA}" destId="{1FDC1A8F-1CC8-4715-8819-E553A6F8CC2E}" srcOrd="0" destOrd="0" presId="urn:microsoft.com/office/officeart/2005/8/layout/process5"/>
    <dgm:cxn modelId="{6C04F22C-93F0-4E5D-9E0C-A68F04E309B6}" type="presOf" srcId="{4591BB1F-EA09-407F-826F-68BA6EBAA001}" destId="{FF4D3211-069C-4E56-97B0-5B750523CE15}" srcOrd="0" destOrd="0" presId="urn:microsoft.com/office/officeart/2005/8/layout/process5"/>
    <dgm:cxn modelId="{32FD2D64-8483-4FC0-85C2-3C3073E084C6}" type="presOf" srcId="{A0917D6A-A62E-4CA1-B80D-1D7241F4603D}" destId="{58859A26-8A77-4EBC-85C7-5FC0BABA87AE}" srcOrd="0" destOrd="0" presId="urn:microsoft.com/office/officeart/2005/8/layout/process5"/>
    <dgm:cxn modelId="{50591272-D5FA-4A66-8052-89CD460789E2}" type="presOf" srcId="{D6018B7A-8F13-4CD1-B5B8-5704EFB4B4A3}" destId="{E399287D-CB08-4614-B0C7-E0DB6BB54579}" srcOrd="0" destOrd="0" presId="urn:microsoft.com/office/officeart/2005/8/layout/process5"/>
    <dgm:cxn modelId="{E9292AA0-177C-4B1F-A3C4-D83D5BD1C117}" type="presOf" srcId="{7D244959-1020-4279-B27A-550C0AA0C004}" destId="{552C1D0F-A80D-41A8-8055-D700C6E8F6D1}" srcOrd="0" destOrd="0" presId="urn:microsoft.com/office/officeart/2005/8/layout/process5"/>
    <dgm:cxn modelId="{96BA9AA1-0446-4650-93B7-3E73505D3196}" type="presOf" srcId="{3D27C2EE-5A8B-45A9-8E6F-E9DCB3D6066D}" destId="{D18EA2AD-B73D-4B16-9F71-457834FE3E23}" srcOrd="0" destOrd="0" presId="urn:microsoft.com/office/officeart/2005/8/layout/process5"/>
    <dgm:cxn modelId="{B61865A2-35B0-4980-839A-5FE218223955}" type="presOf" srcId="{2873F552-870D-4048-B5AB-3E4F454F8136}" destId="{28F41650-7578-4A2B-8421-2B1B4848D3A4}" srcOrd="1" destOrd="0" presId="urn:microsoft.com/office/officeart/2005/8/layout/process5"/>
    <dgm:cxn modelId="{CDF03BA9-C8FC-40F6-B0B6-55D43B7E62D0}" type="presOf" srcId="{2C1695E3-6941-46C6-9585-A5863397724E}" destId="{5D705365-685A-4E8B-AFBF-08C95F70B91B}" srcOrd="0" destOrd="0" presId="urn:microsoft.com/office/officeart/2005/8/layout/process5"/>
    <dgm:cxn modelId="{208A35B3-733C-4E4C-AE7D-C385646CEB38}" type="presOf" srcId="{4591BB1F-EA09-407F-826F-68BA6EBAA001}" destId="{DF296CD9-2D57-46A8-A703-44FC9E0F77D6}" srcOrd="1" destOrd="0" presId="urn:microsoft.com/office/officeart/2005/8/layout/process5"/>
    <dgm:cxn modelId="{427A5FD5-3D85-4648-BDC8-3775FFBE25C6}" srcId="{4DD204BF-F4C6-41C7-ABBD-BA25270F1A1D}" destId="{3D27C2EE-5A8B-45A9-8E6F-E9DCB3D6066D}" srcOrd="4" destOrd="0" parTransId="{6D4558E8-500A-486E-A777-0E3F343DCEEE}" sibTransId="{F7AE9CBF-0FFE-40B4-B69C-ADF8243849FE}"/>
    <dgm:cxn modelId="{228DF7D5-6C11-4826-AF04-49E759DD285A}" srcId="{4DD204BF-F4C6-41C7-ABBD-BA25270F1A1D}" destId="{D6018B7A-8F13-4CD1-B5B8-5704EFB4B4A3}" srcOrd="2" destOrd="0" parTransId="{86A46FCD-46BD-49F6-AFA5-B7D97DCD6AD4}" sibTransId="{2C1695E3-6941-46C6-9585-A5863397724E}"/>
    <dgm:cxn modelId="{688FFAE9-BDCC-49E5-AF34-03CC0D3C4130}" type="presOf" srcId="{2873F552-870D-4048-B5AB-3E4F454F8136}" destId="{C3917428-9301-4125-870C-75A2EB98EA2D}" srcOrd="0" destOrd="0" presId="urn:microsoft.com/office/officeart/2005/8/layout/process5"/>
    <dgm:cxn modelId="{731250EC-15C2-4B34-B61E-2B6B618C2E19}" type="presOf" srcId="{011579BB-1A6C-491B-B417-DE0CE0AD489E}" destId="{BF2EB6EB-F6B6-4DEF-9F91-34983F88304E}" srcOrd="0" destOrd="0" presId="urn:microsoft.com/office/officeart/2005/8/layout/process5"/>
    <dgm:cxn modelId="{38178CF5-A147-4882-B8D7-680FAEEC3FD0}" srcId="{4DD204BF-F4C6-41C7-ABBD-BA25270F1A1D}" destId="{011579BB-1A6C-491B-B417-DE0CE0AD489E}" srcOrd="1" destOrd="0" parTransId="{180BC1CB-1D64-45D7-A1C5-BE8B941C2E5F}" sibTransId="{A0917D6A-A62E-4CA1-B80D-1D7241F4603D}"/>
    <dgm:cxn modelId="{AF896AFD-FA97-4983-9939-C52BFA7F2156}" type="presOf" srcId="{2C1695E3-6941-46C6-9585-A5863397724E}" destId="{45EBC42D-3873-4082-8E70-B7855D8AFC13}" srcOrd="1" destOrd="0" presId="urn:microsoft.com/office/officeart/2005/8/layout/process5"/>
    <dgm:cxn modelId="{3AF117FF-4BCA-4118-A0DC-E0C3507F2249}" srcId="{4DD204BF-F4C6-41C7-ABBD-BA25270F1A1D}" destId="{95CB335C-FC5A-4AC7-995D-072A865E44CA}" srcOrd="3" destOrd="0" parTransId="{202E1A19-06EB-4798-9FF7-558500556D98}" sibTransId="{4591BB1F-EA09-407F-826F-68BA6EBAA001}"/>
    <dgm:cxn modelId="{2CD0D79D-197E-4EFD-9B89-06D5EE3D4638}" type="presParOf" srcId="{0E051DF8-6F18-4997-9051-E2C78E48E4D5}" destId="{552C1D0F-A80D-41A8-8055-D700C6E8F6D1}" srcOrd="0" destOrd="0" presId="urn:microsoft.com/office/officeart/2005/8/layout/process5"/>
    <dgm:cxn modelId="{B5894427-0831-48C9-AD5C-9C2D151BB463}" type="presParOf" srcId="{0E051DF8-6F18-4997-9051-E2C78E48E4D5}" destId="{C3917428-9301-4125-870C-75A2EB98EA2D}" srcOrd="1" destOrd="0" presId="urn:microsoft.com/office/officeart/2005/8/layout/process5"/>
    <dgm:cxn modelId="{03DA2B4E-33C0-4F23-9E7C-60AF1B7A0981}" type="presParOf" srcId="{C3917428-9301-4125-870C-75A2EB98EA2D}" destId="{28F41650-7578-4A2B-8421-2B1B4848D3A4}" srcOrd="0" destOrd="0" presId="urn:microsoft.com/office/officeart/2005/8/layout/process5"/>
    <dgm:cxn modelId="{7A760EB0-E3B4-43E5-94E3-A63DE52878B1}" type="presParOf" srcId="{0E051DF8-6F18-4997-9051-E2C78E48E4D5}" destId="{BF2EB6EB-F6B6-4DEF-9F91-34983F88304E}" srcOrd="2" destOrd="0" presId="urn:microsoft.com/office/officeart/2005/8/layout/process5"/>
    <dgm:cxn modelId="{23338951-5FF1-4C4F-B4B5-457102F1759E}" type="presParOf" srcId="{0E051DF8-6F18-4997-9051-E2C78E48E4D5}" destId="{58859A26-8A77-4EBC-85C7-5FC0BABA87AE}" srcOrd="3" destOrd="0" presId="urn:microsoft.com/office/officeart/2005/8/layout/process5"/>
    <dgm:cxn modelId="{E173F14F-4293-4A9D-A533-9D3411B6D411}" type="presParOf" srcId="{58859A26-8A77-4EBC-85C7-5FC0BABA87AE}" destId="{1300CB1F-6E0B-4EDD-8F2E-76B502BE76D4}" srcOrd="0" destOrd="0" presId="urn:microsoft.com/office/officeart/2005/8/layout/process5"/>
    <dgm:cxn modelId="{7A63C138-8ED1-467A-9D1B-D5A0F5BCD01E}" type="presParOf" srcId="{0E051DF8-6F18-4997-9051-E2C78E48E4D5}" destId="{E399287D-CB08-4614-B0C7-E0DB6BB54579}" srcOrd="4" destOrd="0" presId="urn:microsoft.com/office/officeart/2005/8/layout/process5"/>
    <dgm:cxn modelId="{A283D52E-9A04-4CB4-9313-A3F196B09EE3}" type="presParOf" srcId="{0E051DF8-6F18-4997-9051-E2C78E48E4D5}" destId="{5D705365-685A-4E8B-AFBF-08C95F70B91B}" srcOrd="5" destOrd="0" presId="urn:microsoft.com/office/officeart/2005/8/layout/process5"/>
    <dgm:cxn modelId="{D5A78731-821B-4429-A452-9E8E3EFF0356}" type="presParOf" srcId="{5D705365-685A-4E8B-AFBF-08C95F70B91B}" destId="{45EBC42D-3873-4082-8E70-B7855D8AFC13}" srcOrd="0" destOrd="0" presId="urn:microsoft.com/office/officeart/2005/8/layout/process5"/>
    <dgm:cxn modelId="{10C81515-1D73-4EF9-8C81-34B13781FBFF}" type="presParOf" srcId="{0E051DF8-6F18-4997-9051-E2C78E48E4D5}" destId="{1FDC1A8F-1CC8-4715-8819-E553A6F8CC2E}" srcOrd="6" destOrd="0" presId="urn:microsoft.com/office/officeart/2005/8/layout/process5"/>
    <dgm:cxn modelId="{32069489-C4EE-4CA0-A1D3-0D71196C40D3}" type="presParOf" srcId="{0E051DF8-6F18-4997-9051-E2C78E48E4D5}" destId="{FF4D3211-069C-4E56-97B0-5B750523CE15}" srcOrd="7" destOrd="0" presId="urn:microsoft.com/office/officeart/2005/8/layout/process5"/>
    <dgm:cxn modelId="{513E46F3-5327-4832-A130-B2611778E73B}" type="presParOf" srcId="{FF4D3211-069C-4E56-97B0-5B750523CE15}" destId="{DF296CD9-2D57-46A8-A703-44FC9E0F77D6}" srcOrd="0" destOrd="0" presId="urn:microsoft.com/office/officeart/2005/8/layout/process5"/>
    <dgm:cxn modelId="{2A5EAF9E-7A88-41E9-A158-D049109E1B68}" type="presParOf" srcId="{0E051DF8-6F18-4997-9051-E2C78E48E4D5}" destId="{D18EA2AD-B73D-4B16-9F71-457834FE3E2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D204BF-F4C6-41C7-ABBD-BA25270F1A1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244959-1020-4279-B27A-550C0AA0C00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Downloading the 66 Haplotypes (FASTA)</a:t>
          </a:r>
          <a:endParaRPr lang="en-US"/>
        </a:p>
      </dgm:t>
    </dgm:pt>
    <dgm:pt modelId="{98932697-6538-4B18-BCF8-0A80988B30AC}" type="parTrans" cxnId="{6D7BEB00-CEF9-4F29-B212-CF989382B853}">
      <dgm:prSet/>
      <dgm:spPr/>
      <dgm:t>
        <a:bodyPr/>
        <a:lstStyle/>
        <a:p>
          <a:endParaRPr lang="en-US"/>
        </a:p>
      </dgm:t>
    </dgm:pt>
    <dgm:pt modelId="{2873F552-870D-4048-B5AB-3E4F454F8136}" type="sibTrans" cxnId="{6D7BEB00-CEF9-4F29-B212-CF989382B853}">
      <dgm:prSet/>
      <dgm:spPr/>
      <dgm:t>
        <a:bodyPr/>
        <a:lstStyle/>
        <a:p>
          <a:endParaRPr lang="en-US"/>
        </a:p>
      </dgm:t>
    </dgm:pt>
    <dgm:pt modelId="{011579BB-1A6C-491B-B417-DE0CE0AD489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Uploading sequence onto </a:t>
          </a:r>
          <a:r>
            <a:rPr lang="en-US" err="1">
              <a:latin typeface="Calibri Light" panose="020F0302020204030204"/>
            </a:rPr>
            <a:t>DnaSP</a:t>
          </a:r>
          <a:r>
            <a:rPr lang="en-US">
              <a:latin typeface="Calibri Light" panose="020F0302020204030204"/>
            </a:rPr>
            <a:t> (Output: NEXUS)</a:t>
          </a:r>
          <a:endParaRPr lang="en-US"/>
        </a:p>
      </dgm:t>
    </dgm:pt>
    <dgm:pt modelId="{180BC1CB-1D64-45D7-A1C5-BE8B941C2E5F}" type="parTrans" cxnId="{38178CF5-A147-4882-B8D7-680FAEEC3FD0}">
      <dgm:prSet/>
      <dgm:spPr/>
      <dgm:t>
        <a:bodyPr/>
        <a:lstStyle/>
        <a:p>
          <a:endParaRPr lang="en-US"/>
        </a:p>
      </dgm:t>
    </dgm:pt>
    <dgm:pt modelId="{A0917D6A-A62E-4CA1-B80D-1D7241F4603D}" type="sibTrans" cxnId="{38178CF5-A147-4882-B8D7-680FAEEC3FD0}">
      <dgm:prSet/>
      <dgm:spPr/>
      <dgm:t>
        <a:bodyPr/>
        <a:lstStyle/>
        <a:p>
          <a:endParaRPr lang="en-US"/>
        </a:p>
      </dgm:t>
    </dgm:pt>
    <dgm:pt modelId="{D6018B7A-8F13-4CD1-B5B8-5704EFB4B4A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Adding location data to NEXUS file</a:t>
          </a:r>
        </a:p>
      </dgm:t>
    </dgm:pt>
    <dgm:pt modelId="{86A46FCD-46BD-49F6-AFA5-B7D97DCD6AD4}" type="parTrans" cxnId="{228DF7D5-6C11-4826-AF04-49E759DD285A}">
      <dgm:prSet/>
      <dgm:spPr/>
    </dgm:pt>
    <dgm:pt modelId="{2C1695E3-6941-46C6-9585-A5863397724E}" type="sibTrans" cxnId="{228DF7D5-6C11-4826-AF04-49E759DD285A}">
      <dgm:prSet/>
      <dgm:spPr/>
      <dgm:t>
        <a:bodyPr/>
        <a:lstStyle/>
        <a:p>
          <a:endParaRPr lang="en-US"/>
        </a:p>
      </dgm:t>
    </dgm:pt>
    <dgm:pt modelId="{95CB335C-FC5A-4AC7-995D-072A865E44C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Loading Data onto </a:t>
          </a:r>
          <a:r>
            <a:rPr lang="en-US" err="1">
              <a:latin typeface="Calibri Light" panose="020F0302020204030204"/>
            </a:rPr>
            <a:t>PopART</a:t>
          </a:r>
          <a:r>
            <a:rPr lang="en-US">
              <a:latin typeface="Calibri Light" panose="020F0302020204030204"/>
            </a:rPr>
            <a:t> 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(</a:t>
          </a:r>
          <a:r>
            <a:rPr lang="en-US">
              <a:solidFill>
                <a:schemeClr val="bg1"/>
              </a:solidFill>
            </a:rPr>
            <a:t>Population Analysis with Reticulate Trees</a:t>
          </a:r>
          <a:r>
            <a:rPr lang="en-US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>
            <a:solidFill>
              <a:schemeClr val="bg1"/>
            </a:solidFill>
          </a:endParaRPr>
        </a:p>
      </dgm:t>
    </dgm:pt>
    <dgm:pt modelId="{202E1A19-06EB-4798-9FF7-558500556D98}" type="parTrans" cxnId="{3AF117FF-4BCA-4118-A0DC-E0C3507F2249}">
      <dgm:prSet/>
      <dgm:spPr/>
    </dgm:pt>
    <dgm:pt modelId="{4591BB1F-EA09-407F-826F-68BA6EBAA001}" type="sibTrans" cxnId="{3AF117FF-4BCA-4118-A0DC-E0C3507F2249}">
      <dgm:prSet/>
      <dgm:spPr/>
      <dgm:t>
        <a:bodyPr/>
        <a:lstStyle/>
        <a:p>
          <a:endParaRPr lang="en-US"/>
        </a:p>
      </dgm:t>
    </dgm:pt>
    <dgm:pt modelId="{3D27C2EE-5A8B-45A9-8E6F-E9DCB3D6066D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Perform a TCS Network </a:t>
          </a:r>
        </a:p>
      </dgm:t>
    </dgm:pt>
    <dgm:pt modelId="{6D4558E8-500A-486E-A777-0E3F343DCEEE}" type="parTrans" cxnId="{427A5FD5-3D85-4648-BDC8-3775FFBE25C6}">
      <dgm:prSet/>
      <dgm:spPr/>
    </dgm:pt>
    <dgm:pt modelId="{F7AE9CBF-0FFE-40B4-B69C-ADF8243849FE}" type="sibTrans" cxnId="{427A5FD5-3D85-4648-BDC8-3775FFBE25C6}">
      <dgm:prSet/>
      <dgm:spPr/>
    </dgm:pt>
    <dgm:pt modelId="{0E051DF8-6F18-4997-9051-E2C78E48E4D5}" type="pres">
      <dgm:prSet presAssocID="{4DD204BF-F4C6-41C7-ABBD-BA25270F1A1D}" presName="diagram" presStyleCnt="0">
        <dgm:presLayoutVars>
          <dgm:dir/>
          <dgm:resizeHandles val="exact"/>
        </dgm:presLayoutVars>
      </dgm:prSet>
      <dgm:spPr/>
    </dgm:pt>
    <dgm:pt modelId="{552C1D0F-A80D-41A8-8055-D700C6E8F6D1}" type="pres">
      <dgm:prSet presAssocID="{7D244959-1020-4279-B27A-550C0AA0C004}" presName="node" presStyleLbl="node1" presStyleIdx="0" presStyleCnt="5">
        <dgm:presLayoutVars>
          <dgm:bulletEnabled val="1"/>
        </dgm:presLayoutVars>
      </dgm:prSet>
      <dgm:spPr>
        <a:solidFill>
          <a:schemeClr val="accent1"/>
        </a:solidFill>
      </dgm:spPr>
    </dgm:pt>
    <dgm:pt modelId="{C3917428-9301-4125-870C-75A2EB98EA2D}" type="pres">
      <dgm:prSet presAssocID="{2873F552-870D-4048-B5AB-3E4F454F8136}" presName="sibTrans" presStyleLbl="sibTrans2D1" presStyleIdx="0" presStyleCnt="4"/>
      <dgm:spPr/>
    </dgm:pt>
    <dgm:pt modelId="{28F41650-7578-4A2B-8421-2B1B4848D3A4}" type="pres">
      <dgm:prSet presAssocID="{2873F552-870D-4048-B5AB-3E4F454F8136}" presName="connectorText" presStyleLbl="sibTrans2D1" presStyleIdx="0" presStyleCnt="4"/>
      <dgm:spPr/>
    </dgm:pt>
    <dgm:pt modelId="{BF2EB6EB-F6B6-4DEF-9F91-34983F88304E}" type="pres">
      <dgm:prSet presAssocID="{011579BB-1A6C-491B-B417-DE0CE0AD489E}" presName="node" presStyleLbl="node1" presStyleIdx="1" presStyleCnt="5">
        <dgm:presLayoutVars>
          <dgm:bulletEnabled val="1"/>
        </dgm:presLayoutVars>
      </dgm:prSet>
      <dgm:spPr>
        <a:solidFill>
          <a:schemeClr val="accent1"/>
        </a:solidFill>
      </dgm:spPr>
    </dgm:pt>
    <dgm:pt modelId="{58859A26-8A77-4EBC-85C7-5FC0BABA87AE}" type="pres">
      <dgm:prSet presAssocID="{A0917D6A-A62E-4CA1-B80D-1D7241F4603D}" presName="sibTrans" presStyleLbl="sibTrans2D1" presStyleIdx="1" presStyleCnt="4"/>
      <dgm:spPr/>
    </dgm:pt>
    <dgm:pt modelId="{1300CB1F-6E0B-4EDD-8F2E-76B502BE76D4}" type="pres">
      <dgm:prSet presAssocID="{A0917D6A-A62E-4CA1-B80D-1D7241F4603D}" presName="connectorText" presStyleLbl="sibTrans2D1" presStyleIdx="1" presStyleCnt="4"/>
      <dgm:spPr/>
    </dgm:pt>
    <dgm:pt modelId="{E399287D-CB08-4614-B0C7-E0DB6BB54579}" type="pres">
      <dgm:prSet presAssocID="{D6018B7A-8F13-4CD1-B5B8-5704EFB4B4A3}" presName="node" presStyleLbl="node1" presStyleIdx="2" presStyleCnt="5">
        <dgm:presLayoutVars>
          <dgm:bulletEnabled val="1"/>
        </dgm:presLayoutVars>
      </dgm:prSet>
      <dgm:spPr>
        <a:solidFill>
          <a:schemeClr val="accent1"/>
        </a:solidFill>
      </dgm:spPr>
    </dgm:pt>
    <dgm:pt modelId="{5D705365-685A-4E8B-AFBF-08C95F70B91B}" type="pres">
      <dgm:prSet presAssocID="{2C1695E3-6941-46C6-9585-A5863397724E}" presName="sibTrans" presStyleLbl="sibTrans2D1" presStyleIdx="2" presStyleCnt="4"/>
      <dgm:spPr/>
    </dgm:pt>
    <dgm:pt modelId="{45EBC42D-3873-4082-8E70-B7855D8AFC13}" type="pres">
      <dgm:prSet presAssocID="{2C1695E3-6941-46C6-9585-A5863397724E}" presName="connectorText" presStyleLbl="sibTrans2D1" presStyleIdx="2" presStyleCnt="4"/>
      <dgm:spPr/>
    </dgm:pt>
    <dgm:pt modelId="{1FDC1A8F-1CC8-4715-8819-E553A6F8CC2E}" type="pres">
      <dgm:prSet presAssocID="{95CB335C-FC5A-4AC7-995D-072A865E44CA}" presName="node" presStyleLbl="node1" presStyleIdx="3" presStyleCnt="5">
        <dgm:presLayoutVars>
          <dgm:bulletEnabled val="1"/>
        </dgm:presLayoutVars>
      </dgm:prSet>
      <dgm:spPr>
        <a:solidFill>
          <a:schemeClr val="accent6"/>
        </a:solidFill>
      </dgm:spPr>
    </dgm:pt>
    <dgm:pt modelId="{FF4D3211-069C-4E56-97B0-5B750523CE15}" type="pres">
      <dgm:prSet presAssocID="{4591BB1F-EA09-407F-826F-68BA6EBAA001}" presName="sibTrans" presStyleLbl="sibTrans2D1" presStyleIdx="3" presStyleCnt="4"/>
      <dgm:spPr/>
    </dgm:pt>
    <dgm:pt modelId="{DF296CD9-2D57-46A8-A703-44FC9E0F77D6}" type="pres">
      <dgm:prSet presAssocID="{4591BB1F-EA09-407F-826F-68BA6EBAA001}" presName="connectorText" presStyleLbl="sibTrans2D1" presStyleIdx="3" presStyleCnt="4"/>
      <dgm:spPr/>
    </dgm:pt>
    <dgm:pt modelId="{D18EA2AD-B73D-4B16-9F71-457834FE3E23}" type="pres">
      <dgm:prSet presAssocID="{3D27C2EE-5A8B-45A9-8E6F-E9DCB3D6066D}" presName="node" presStyleLbl="node1" presStyleIdx="4" presStyleCnt="5">
        <dgm:presLayoutVars>
          <dgm:bulletEnabled val="1"/>
        </dgm:presLayoutVars>
      </dgm:prSet>
      <dgm:spPr>
        <a:solidFill>
          <a:schemeClr val="accent6"/>
        </a:solidFill>
      </dgm:spPr>
    </dgm:pt>
  </dgm:ptLst>
  <dgm:cxnLst>
    <dgm:cxn modelId="{6D7BEB00-CEF9-4F29-B212-CF989382B853}" srcId="{4DD204BF-F4C6-41C7-ABBD-BA25270F1A1D}" destId="{7D244959-1020-4279-B27A-550C0AA0C004}" srcOrd="0" destOrd="0" parTransId="{98932697-6538-4B18-BCF8-0A80988B30AC}" sibTransId="{2873F552-870D-4048-B5AB-3E4F454F8136}"/>
    <dgm:cxn modelId="{3EA22B13-5D85-499D-8F2A-703A3221CA6F}" type="presOf" srcId="{4DD204BF-F4C6-41C7-ABBD-BA25270F1A1D}" destId="{0E051DF8-6F18-4997-9051-E2C78E48E4D5}" srcOrd="0" destOrd="0" presId="urn:microsoft.com/office/officeart/2005/8/layout/process5"/>
    <dgm:cxn modelId="{732DFF15-2B7E-407C-B43B-CF2A642EC9EA}" type="presOf" srcId="{A0917D6A-A62E-4CA1-B80D-1D7241F4603D}" destId="{1300CB1F-6E0B-4EDD-8F2E-76B502BE76D4}" srcOrd="1" destOrd="0" presId="urn:microsoft.com/office/officeart/2005/8/layout/process5"/>
    <dgm:cxn modelId="{AC5C6B1C-F113-4010-9AC3-351420664D49}" type="presOf" srcId="{95CB335C-FC5A-4AC7-995D-072A865E44CA}" destId="{1FDC1A8F-1CC8-4715-8819-E553A6F8CC2E}" srcOrd="0" destOrd="0" presId="urn:microsoft.com/office/officeart/2005/8/layout/process5"/>
    <dgm:cxn modelId="{6C04F22C-93F0-4E5D-9E0C-A68F04E309B6}" type="presOf" srcId="{4591BB1F-EA09-407F-826F-68BA6EBAA001}" destId="{FF4D3211-069C-4E56-97B0-5B750523CE15}" srcOrd="0" destOrd="0" presId="urn:microsoft.com/office/officeart/2005/8/layout/process5"/>
    <dgm:cxn modelId="{32FD2D64-8483-4FC0-85C2-3C3073E084C6}" type="presOf" srcId="{A0917D6A-A62E-4CA1-B80D-1D7241F4603D}" destId="{58859A26-8A77-4EBC-85C7-5FC0BABA87AE}" srcOrd="0" destOrd="0" presId="urn:microsoft.com/office/officeart/2005/8/layout/process5"/>
    <dgm:cxn modelId="{50591272-D5FA-4A66-8052-89CD460789E2}" type="presOf" srcId="{D6018B7A-8F13-4CD1-B5B8-5704EFB4B4A3}" destId="{E399287D-CB08-4614-B0C7-E0DB6BB54579}" srcOrd="0" destOrd="0" presId="urn:microsoft.com/office/officeart/2005/8/layout/process5"/>
    <dgm:cxn modelId="{E9292AA0-177C-4B1F-A3C4-D83D5BD1C117}" type="presOf" srcId="{7D244959-1020-4279-B27A-550C0AA0C004}" destId="{552C1D0F-A80D-41A8-8055-D700C6E8F6D1}" srcOrd="0" destOrd="0" presId="urn:microsoft.com/office/officeart/2005/8/layout/process5"/>
    <dgm:cxn modelId="{96BA9AA1-0446-4650-93B7-3E73505D3196}" type="presOf" srcId="{3D27C2EE-5A8B-45A9-8E6F-E9DCB3D6066D}" destId="{D18EA2AD-B73D-4B16-9F71-457834FE3E23}" srcOrd="0" destOrd="0" presId="urn:microsoft.com/office/officeart/2005/8/layout/process5"/>
    <dgm:cxn modelId="{B61865A2-35B0-4980-839A-5FE218223955}" type="presOf" srcId="{2873F552-870D-4048-B5AB-3E4F454F8136}" destId="{28F41650-7578-4A2B-8421-2B1B4848D3A4}" srcOrd="1" destOrd="0" presId="urn:microsoft.com/office/officeart/2005/8/layout/process5"/>
    <dgm:cxn modelId="{CDF03BA9-C8FC-40F6-B0B6-55D43B7E62D0}" type="presOf" srcId="{2C1695E3-6941-46C6-9585-A5863397724E}" destId="{5D705365-685A-4E8B-AFBF-08C95F70B91B}" srcOrd="0" destOrd="0" presId="urn:microsoft.com/office/officeart/2005/8/layout/process5"/>
    <dgm:cxn modelId="{208A35B3-733C-4E4C-AE7D-C385646CEB38}" type="presOf" srcId="{4591BB1F-EA09-407F-826F-68BA6EBAA001}" destId="{DF296CD9-2D57-46A8-A703-44FC9E0F77D6}" srcOrd="1" destOrd="0" presId="urn:microsoft.com/office/officeart/2005/8/layout/process5"/>
    <dgm:cxn modelId="{427A5FD5-3D85-4648-BDC8-3775FFBE25C6}" srcId="{4DD204BF-F4C6-41C7-ABBD-BA25270F1A1D}" destId="{3D27C2EE-5A8B-45A9-8E6F-E9DCB3D6066D}" srcOrd="4" destOrd="0" parTransId="{6D4558E8-500A-486E-A777-0E3F343DCEEE}" sibTransId="{F7AE9CBF-0FFE-40B4-B69C-ADF8243849FE}"/>
    <dgm:cxn modelId="{228DF7D5-6C11-4826-AF04-49E759DD285A}" srcId="{4DD204BF-F4C6-41C7-ABBD-BA25270F1A1D}" destId="{D6018B7A-8F13-4CD1-B5B8-5704EFB4B4A3}" srcOrd="2" destOrd="0" parTransId="{86A46FCD-46BD-49F6-AFA5-B7D97DCD6AD4}" sibTransId="{2C1695E3-6941-46C6-9585-A5863397724E}"/>
    <dgm:cxn modelId="{688FFAE9-BDCC-49E5-AF34-03CC0D3C4130}" type="presOf" srcId="{2873F552-870D-4048-B5AB-3E4F454F8136}" destId="{C3917428-9301-4125-870C-75A2EB98EA2D}" srcOrd="0" destOrd="0" presId="urn:microsoft.com/office/officeart/2005/8/layout/process5"/>
    <dgm:cxn modelId="{731250EC-15C2-4B34-B61E-2B6B618C2E19}" type="presOf" srcId="{011579BB-1A6C-491B-B417-DE0CE0AD489E}" destId="{BF2EB6EB-F6B6-4DEF-9F91-34983F88304E}" srcOrd="0" destOrd="0" presId="urn:microsoft.com/office/officeart/2005/8/layout/process5"/>
    <dgm:cxn modelId="{38178CF5-A147-4882-B8D7-680FAEEC3FD0}" srcId="{4DD204BF-F4C6-41C7-ABBD-BA25270F1A1D}" destId="{011579BB-1A6C-491B-B417-DE0CE0AD489E}" srcOrd="1" destOrd="0" parTransId="{180BC1CB-1D64-45D7-A1C5-BE8B941C2E5F}" sibTransId="{A0917D6A-A62E-4CA1-B80D-1D7241F4603D}"/>
    <dgm:cxn modelId="{AF896AFD-FA97-4983-9939-C52BFA7F2156}" type="presOf" srcId="{2C1695E3-6941-46C6-9585-A5863397724E}" destId="{45EBC42D-3873-4082-8E70-B7855D8AFC13}" srcOrd="1" destOrd="0" presId="urn:microsoft.com/office/officeart/2005/8/layout/process5"/>
    <dgm:cxn modelId="{3AF117FF-4BCA-4118-A0DC-E0C3507F2249}" srcId="{4DD204BF-F4C6-41C7-ABBD-BA25270F1A1D}" destId="{95CB335C-FC5A-4AC7-995D-072A865E44CA}" srcOrd="3" destOrd="0" parTransId="{202E1A19-06EB-4798-9FF7-558500556D98}" sibTransId="{4591BB1F-EA09-407F-826F-68BA6EBAA001}"/>
    <dgm:cxn modelId="{2CD0D79D-197E-4EFD-9B89-06D5EE3D4638}" type="presParOf" srcId="{0E051DF8-6F18-4997-9051-E2C78E48E4D5}" destId="{552C1D0F-A80D-41A8-8055-D700C6E8F6D1}" srcOrd="0" destOrd="0" presId="urn:microsoft.com/office/officeart/2005/8/layout/process5"/>
    <dgm:cxn modelId="{B5894427-0831-48C9-AD5C-9C2D151BB463}" type="presParOf" srcId="{0E051DF8-6F18-4997-9051-E2C78E48E4D5}" destId="{C3917428-9301-4125-870C-75A2EB98EA2D}" srcOrd="1" destOrd="0" presId="urn:microsoft.com/office/officeart/2005/8/layout/process5"/>
    <dgm:cxn modelId="{03DA2B4E-33C0-4F23-9E7C-60AF1B7A0981}" type="presParOf" srcId="{C3917428-9301-4125-870C-75A2EB98EA2D}" destId="{28F41650-7578-4A2B-8421-2B1B4848D3A4}" srcOrd="0" destOrd="0" presId="urn:microsoft.com/office/officeart/2005/8/layout/process5"/>
    <dgm:cxn modelId="{7A760EB0-E3B4-43E5-94E3-A63DE52878B1}" type="presParOf" srcId="{0E051DF8-6F18-4997-9051-E2C78E48E4D5}" destId="{BF2EB6EB-F6B6-4DEF-9F91-34983F88304E}" srcOrd="2" destOrd="0" presId="urn:microsoft.com/office/officeart/2005/8/layout/process5"/>
    <dgm:cxn modelId="{23338951-5FF1-4C4F-B4B5-457102F1759E}" type="presParOf" srcId="{0E051DF8-6F18-4997-9051-E2C78E48E4D5}" destId="{58859A26-8A77-4EBC-85C7-5FC0BABA87AE}" srcOrd="3" destOrd="0" presId="urn:microsoft.com/office/officeart/2005/8/layout/process5"/>
    <dgm:cxn modelId="{E173F14F-4293-4A9D-A533-9D3411B6D411}" type="presParOf" srcId="{58859A26-8A77-4EBC-85C7-5FC0BABA87AE}" destId="{1300CB1F-6E0B-4EDD-8F2E-76B502BE76D4}" srcOrd="0" destOrd="0" presId="urn:microsoft.com/office/officeart/2005/8/layout/process5"/>
    <dgm:cxn modelId="{7A63C138-8ED1-467A-9D1B-D5A0F5BCD01E}" type="presParOf" srcId="{0E051DF8-6F18-4997-9051-E2C78E48E4D5}" destId="{E399287D-CB08-4614-B0C7-E0DB6BB54579}" srcOrd="4" destOrd="0" presId="urn:microsoft.com/office/officeart/2005/8/layout/process5"/>
    <dgm:cxn modelId="{A283D52E-9A04-4CB4-9313-A3F196B09EE3}" type="presParOf" srcId="{0E051DF8-6F18-4997-9051-E2C78E48E4D5}" destId="{5D705365-685A-4E8B-AFBF-08C95F70B91B}" srcOrd="5" destOrd="0" presId="urn:microsoft.com/office/officeart/2005/8/layout/process5"/>
    <dgm:cxn modelId="{D5A78731-821B-4429-A452-9E8E3EFF0356}" type="presParOf" srcId="{5D705365-685A-4E8B-AFBF-08C95F70B91B}" destId="{45EBC42D-3873-4082-8E70-B7855D8AFC13}" srcOrd="0" destOrd="0" presId="urn:microsoft.com/office/officeart/2005/8/layout/process5"/>
    <dgm:cxn modelId="{10C81515-1D73-4EF9-8C81-34B13781FBFF}" type="presParOf" srcId="{0E051DF8-6F18-4997-9051-E2C78E48E4D5}" destId="{1FDC1A8F-1CC8-4715-8819-E553A6F8CC2E}" srcOrd="6" destOrd="0" presId="urn:microsoft.com/office/officeart/2005/8/layout/process5"/>
    <dgm:cxn modelId="{32069489-C4EE-4CA0-A1D3-0D71196C40D3}" type="presParOf" srcId="{0E051DF8-6F18-4997-9051-E2C78E48E4D5}" destId="{FF4D3211-069C-4E56-97B0-5B750523CE15}" srcOrd="7" destOrd="0" presId="urn:microsoft.com/office/officeart/2005/8/layout/process5"/>
    <dgm:cxn modelId="{513E46F3-5327-4832-A130-B2611778E73B}" type="presParOf" srcId="{FF4D3211-069C-4E56-97B0-5B750523CE15}" destId="{DF296CD9-2D57-46A8-A703-44FC9E0F77D6}" srcOrd="0" destOrd="0" presId="urn:microsoft.com/office/officeart/2005/8/layout/process5"/>
    <dgm:cxn modelId="{2A5EAF9E-7A88-41E9-A158-D049109E1B68}" type="presParOf" srcId="{0E051DF8-6F18-4997-9051-E2C78E48E4D5}" destId="{D18EA2AD-B73D-4B16-9F71-457834FE3E2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C1D0F-A80D-41A8-8055-D700C6E8F6D1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alibri Light" panose="020F0302020204030204"/>
            </a:rPr>
            <a:t>DNA Extraction</a:t>
          </a:r>
          <a:endParaRPr lang="en-US" sz="3100" kern="1200"/>
        </a:p>
      </dsp:txBody>
      <dsp:txXfrm>
        <a:off x="144776" y="50451"/>
        <a:ext cx="2620721" cy="1534246"/>
      </dsp:txXfrm>
    </dsp:sp>
    <dsp:sp modelId="{C3917428-9301-4125-870C-75A2EB98EA2D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052255" y="615490"/>
        <a:ext cx="403082" cy="404168"/>
      </dsp:txXfrm>
    </dsp:sp>
    <dsp:sp modelId="{756932AA-6CF1-4A81-BCE8-4E663E927915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alibri Light" panose="020F0302020204030204"/>
            </a:rPr>
            <a:t> Sequencing </a:t>
          </a:r>
          <a:endParaRPr lang="en-US" sz="3100" kern="1200"/>
        </a:p>
      </dsp:txBody>
      <dsp:txXfrm>
        <a:off x="3947439" y="50451"/>
        <a:ext cx="2620721" cy="1534246"/>
      </dsp:txXfrm>
    </dsp:sp>
    <dsp:sp modelId="{16DCBB9D-ABCF-42CE-9B15-F46A5F0D52DC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854918" y="615490"/>
        <a:ext cx="403082" cy="404168"/>
      </dsp:txXfrm>
    </dsp:sp>
    <dsp:sp modelId="{064F3BF0-E843-4D2E-997A-D470E29CAFDC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alibri Light" panose="020F0302020204030204"/>
            </a:rPr>
            <a:t>Clean Up (Missing)</a:t>
          </a:r>
        </a:p>
      </dsp:txBody>
      <dsp:txXfrm>
        <a:off x="7750101" y="50451"/>
        <a:ext cx="2620721" cy="1534246"/>
      </dsp:txXfrm>
    </dsp:sp>
    <dsp:sp modelId="{513D501D-9C41-4302-A476-B2359D3A5E90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8858378" y="1871456"/>
        <a:ext cx="404168" cy="403082"/>
      </dsp:txXfrm>
    </dsp:sp>
    <dsp:sp modelId="{5593D82B-CF09-488F-A48B-4A6B70B1C5D5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alibri Light" panose="020F0302020204030204"/>
            </a:rPr>
            <a:t> Alignment (</a:t>
          </a:r>
          <a:r>
            <a:rPr lang="en-US" sz="3100" kern="1200" err="1">
              <a:latin typeface="Calibri Light" panose="020F0302020204030204"/>
            </a:rPr>
            <a:t>BioEdit</a:t>
          </a:r>
          <a:r>
            <a:rPr lang="en-US" sz="3100" kern="1200">
              <a:latin typeface="Calibri Light" panose="020F0302020204030204"/>
            </a:rPr>
            <a:t>)</a:t>
          </a:r>
          <a:endParaRPr lang="en-US" sz="3100" kern="1200"/>
        </a:p>
      </dsp:txBody>
      <dsp:txXfrm>
        <a:off x="7750101" y="2766639"/>
        <a:ext cx="2620721" cy="1534246"/>
      </dsp:txXfrm>
    </dsp:sp>
    <dsp:sp modelId="{D11B1593-0914-4E5B-AD54-F457A9806ECA}">
      <dsp:nvSpPr>
        <dsp:cNvPr id="0" name=""/>
        <dsp:cNvSpPr/>
      </dsp:nvSpPr>
      <dsp:spPr>
        <a:xfrm rot="10800000">
          <a:off x="6887512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7060261" y="3331678"/>
        <a:ext cx="403082" cy="404168"/>
      </dsp:txXfrm>
    </dsp:sp>
    <dsp:sp modelId="{C10B0B43-BC53-45A0-BF0D-63F34A332EAD}">
      <dsp:nvSpPr>
        <dsp:cNvPr id="0" name=""/>
        <dsp:cNvSpPr/>
      </dsp:nvSpPr>
      <dsp:spPr>
        <a:xfrm>
          <a:off x="3899706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alibri Light" panose="020F0302020204030204"/>
            </a:rPr>
            <a:t>Diversity Analysis (</a:t>
          </a:r>
          <a:r>
            <a:rPr lang="en-US" sz="3100" kern="1200" err="1">
              <a:latin typeface="Calibri Light" panose="020F0302020204030204"/>
            </a:rPr>
            <a:t>DnaSP</a:t>
          </a:r>
          <a:r>
            <a:rPr lang="en-US" sz="3100" kern="1200">
              <a:latin typeface="Calibri Light" panose="020F0302020204030204"/>
            </a:rPr>
            <a:t>)</a:t>
          </a:r>
          <a:endParaRPr lang="en-US" sz="3100" kern="1200"/>
        </a:p>
      </dsp:txBody>
      <dsp:txXfrm>
        <a:off x="3947439" y="2766639"/>
        <a:ext cx="2620721" cy="1534246"/>
      </dsp:txXfrm>
    </dsp:sp>
    <dsp:sp modelId="{CE86A7BC-9846-4BBE-AA58-8F130EF37434}">
      <dsp:nvSpPr>
        <dsp:cNvPr id="0" name=""/>
        <dsp:cNvSpPr/>
      </dsp:nvSpPr>
      <dsp:spPr>
        <a:xfrm rot="10800000">
          <a:off x="3084849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3257598" y="3331678"/>
        <a:ext cx="403082" cy="404168"/>
      </dsp:txXfrm>
    </dsp:sp>
    <dsp:sp modelId="{BF2EB6EB-F6B6-4DEF-9F91-34983F88304E}">
      <dsp:nvSpPr>
        <dsp:cNvPr id="0" name=""/>
        <dsp:cNvSpPr/>
      </dsp:nvSpPr>
      <dsp:spPr>
        <a:xfrm>
          <a:off x="97043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alibri Light" panose="020F0302020204030204"/>
            </a:rPr>
            <a:t>Visualization (Missing)</a:t>
          </a:r>
          <a:endParaRPr lang="en-US" sz="3100" kern="1200"/>
        </a:p>
      </dsp:txBody>
      <dsp:txXfrm>
        <a:off x="144776" y="2766639"/>
        <a:ext cx="2620721" cy="1534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C1D0F-A80D-41A8-8055-D700C6E8F6D1}">
      <dsp:nvSpPr>
        <dsp:cNvPr id="0" name=""/>
        <dsp:cNvSpPr/>
      </dsp:nvSpPr>
      <dsp:spPr>
        <a:xfrm>
          <a:off x="315291" y="695"/>
          <a:ext cx="2393179" cy="1435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Downloading the 66 Haplotypes (FASTA)</a:t>
          </a:r>
          <a:endParaRPr lang="en-US" sz="2100" kern="1200"/>
        </a:p>
      </dsp:txBody>
      <dsp:txXfrm>
        <a:off x="357347" y="42751"/>
        <a:ext cx="2309067" cy="1351795"/>
      </dsp:txXfrm>
    </dsp:sp>
    <dsp:sp modelId="{C3917428-9301-4125-870C-75A2EB98EA2D}">
      <dsp:nvSpPr>
        <dsp:cNvPr id="0" name=""/>
        <dsp:cNvSpPr/>
      </dsp:nvSpPr>
      <dsp:spPr>
        <a:xfrm>
          <a:off x="2919070" y="421895"/>
          <a:ext cx="507353" cy="593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919070" y="540597"/>
        <a:ext cx="355147" cy="356104"/>
      </dsp:txXfrm>
    </dsp:sp>
    <dsp:sp modelId="{BF2EB6EB-F6B6-4DEF-9F91-34983F88304E}">
      <dsp:nvSpPr>
        <dsp:cNvPr id="0" name=""/>
        <dsp:cNvSpPr/>
      </dsp:nvSpPr>
      <dsp:spPr>
        <a:xfrm>
          <a:off x="3665742" y="695"/>
          <a:ext cx="2393179" cy="1435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Uploading sequence onto </a:t>
          </a:r>
          <a:r>
            <a:rPr lang="en-US" sz="2100" kern="1200" err="1">
              <a:latin typeface="Calibri Light" panose="020F0302020204030204"/>
            </a:rPr>
            <a:t>DnaSP</a:t>
          </a:r>
          <a:r>
            <a:rPr lang="en-US" sz="2100" kern="1200">
              <a:latin typeface="Calibri Light" panose="020F0302020204030204"/>
            </a:rPr>
            <a:t> (Output: NEXUS)</a:t>
          </a:r>
          <a:endParaRPr lang="en-US" sz="2100" kern="1200"/>
        </a:p>
      </dsp:txBody>
      <dsp:txXfrm>
        <a:off x="3707798" y="42751"/>
        <a:ext cx="2309067" cy="1351795"/>
      </dsp:txXfrm>
    </dsp:sp>
    <dsp:sp modelId="{58859A26-8A77-4EBC-85C7-5FC0BABA87AE}">
      <dsp:nvSpPr>
        <dsp:cNvPr id="0" name=""/>
        <dsp:cNvSpPr/>
      </dsp:nvSpPr>
      <dsp:spPr>
        <a:xfrm>
          <a:off x="6269521" y="421895"/>
          <a:ext cx="507353" cy="593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69521" y="540597"/>
        <a:ext cx="355147" cy="356104"/>
      </dsp:txXfrm>
    </dsp:sp>
    <dsp:sp modelId="{E399287D-CB08-4614-B0C7-E0DB6BB54579}">
      <dsp:nvSpPr>
        <dsp:cNvPr id="0" name=""/>
        <dsp:cNvSpPr/>
      </dsp:nvSpPr>
      <dsp:spPr>
        <a:xfrm>
          <a:off x="7016193" y="695"/>
          <a:ext cx="2393179" cy="1435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Adding location data to NEXUS file</a:t>
          </a:r>
        </a:p>
      </dsp:txBody>
      <dsp:txXfrm>
        <a:off x="7058249" y="42751"/>
        <a:ext cx="2309067" cy="1351795"/>
      </dsp:txXfrm>
    </dsp:sp>
    <dsp:sp modelId="{5D705365-685A-4E8B-AFBF-08C95F70B91B}">
      <dsp:nvSpPr>
        <dsp:cNvPr id="0" name=""/>
        <dsp:cNvSpPr/>
      </dsp:nvSpPr>
      <dsp:spPr>
        <a:xfrm rot="5400000">
          <a:off x="7959105" y="1604125"/>
          <a:ext cx="507353" cy="593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8034730" y="1647202"/>
        <a:ext cx="356104" cy="355147"/>
      </dsp:txXfrm>
    </dsp:sp>
    <dsp:sp modelId="{1FDC1A8F-1CC8-4715-8819-E553A6F8CC2E}">
      <dsp:nvSpPr>
        <dsp:cNvPr id="0" name=""/>
        <dsp:cNvSpPr/>
      </dsp:nvSpPr>
      <dsp:spPr>
        <a:xfrm>
          <a:off x="7016193" y="2393874"/>
          <a:ext cx="2393179" cy="1435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Loading Data onto </a:t>
          </a:r>
          <a:r>
            <a:rPr lang="en-US" sz="2100" kern="1200" err="1">
              <a:latin typeface="Calibri Light" panose="020F0302020204030204"/>
            </a:rPr>
            <a:t>PopART</a:t>
          </a:r>
          <a:r>
            <a:rPr lang="en-US" sz="2100" kern="1200">
              <a:latin typeface="Calibri Light" panose="020F0302020204030204"/>
            </a:rPr>
            <a:t> </a:t>
          </a:r>
          <a:r>
            <a:rPr lang="en-US" sz="2100" kern="1200">
              <a:solidFill>
                <a:schemeClr val="bg1"/>
              </a:solidFill>
              <a:latin typeface="Calibri Light" panose="020F0302020204030204"/>
            </a:rPr>
            <a:t>(</a:t>
          </a:r>
          <a:r>
            <a:rPr lang="en-US" sz="2100" kern="1200">
              <a:solidFill>
                <a:schemeClr val="bg1"/>
              </a:solidFill>
            </a:rPr>
            <a:t>Population Analysis with Reticulate Trees</a:t>
          </a:r>
          <a:r>
            <a:rPr lang="en-US" sz="2100" kern="1200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 sz="2100" kern="1200">
            <a:solidFill>
              <a:schemeClr val="bg1"/>
            </a:solidFill>
          </a:endParaRPr>
        </a:p>
      </dsp:txBody>
      <dsp:txXfrm>
        <a:off x="7058249" y="2435930"/>
        <a:ext cx="2309067" cy="1351795"/>
      </dsp:txXfrm>
    </dsp:sp>
    <dsp:sp modelId="{FF4D3211-069C-4E56-97B0-5B750523CE15}">
      <dsp:nvSpPr>
        <dsp:cNvPr id="0" name=""/>
        <dsp:cNvSpPr/>
      </dsp:nvSpPr>
      <dsp:spPr>
        <a:xfrm rot="10800000">
          <a:off x="6298239" y="2815074"/>
          <a:ext cx="507353" cy="593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6450445" y="2933776"/>
        <a:ext cx="355147" cy="356104"/>
      </dsp:txXfrm>
    </dsp:sp>
    <dsp:sp modelId="{D18EA2AD-B73D-4B16-9F71-457834FE3E23}">
      <dsp:nvSpPr>
        <dsp:cNvPr id="0" name=""/>
        <dsp:cNvSpPr/>
      </dsp:nvSpPr>
      <dsp:spPr>
        <a:xfrm>
          <a:off x="3665742" y="2393874"/>
          <a:ext cx="2393179" cy="1435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Perform a TCS Network </a:t>
          </a:r>
        </a:p>
      </dsp:txBody>
      <dsp:txXfrm>
        <a:off x="3707798" y="2435930"/>
        <a:ext cx="2309067" cy="13517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C1D0F-A80D-41A8-8055-D700C6E8F6D1}">
      <dsp:nvSpPr>
        <dsp:cNvPr id="0" name=""/>
        <dsp:cNvSpPr/>
      </dsp:nvSpPr>
      <dsp:spPr>
        <a:xfrm>
          <a:off x="4076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Downloading the 66 Haplotypes (FASTA)</a:t>
          </a:r>
          <a:endParaRPr lang="en-US" sz="1000" kern="1200"/>
        </a:p>
      </dsp:txBody>
      <dsp:txXfrm>
        <a:off x="25490" y="174486"/>
        <a:ext cx="1175730" cy="688306"/>
      </dsp:txXfrm>
    </dsp:sp>
    <dsp:sp modelId="{C3917428-9301-4125-870C-75A2EB98EA2D}">
      <dsp:nvSpPr>
        <dsp:cNvPr id="0" name=""/>
        <dsp:cNvSpPr/>
      </dsp:nvSpPr>
      <dsp:spPr>
        <a:xfrm>
          <a:off x="1329868" y="367538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329868" y="427978"/>
        <a:ext cx="180834" cy="181322"/>
      </dsp:txXfrm>
    </dsp:sp>
    <dsp:sp modelId="{BF2EB6EB-F6B6-4DEF-9F91-34983F88304E}">
      <dsp:nvSpPr>
        <dsp:cNvPr id="0" name=""/>
        <dsp:cNvSpPr/>
      </dsp:nvSpPr>
      <dsp:spPr>
        <a:xfrm>
          <a:off x="1710058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Uploading sequence onto </a:t>
          </a:r>
          <a:r>
            <a:rPr lang="en-US" sz="1000" kern="1200" err="1">
              <a:latin typeface="Calibri Light" panose="020F0302020204030204"/>
            </a:rPr>
            <a:t>DnaSP</a:t>
          </a:r>
          <a:r>
            <a:rPr lang="en-US" sz="1000" kern="1200">
              <a:latin typeface="Calibri Light" panose="020F0302020204030204"/>
            </a:rPr>
            <a:t> (Output: NEXUS)</a:t>
          </a:r>
          <a:endParaRPr lang="en-US" sz="1000" kern="1200"/>
        </a:p>
      </dsp:txBody>
      <dsp:txXfrm>
        <a:off x="1731472" y="174486"/>
        <a:ext cx="1175730" cy="688306"/>
      </dsp:txXfrm>
    </dsp:sp>
    <dsp:sp modelId="{58859A26-8A77-4EBC-85C7-5FC0BABA87AE}">
      <dsp:nvSpPr>
        <dsp:cNvPr id="0" name=""/>
        <dsp:cNvSpPr/>
      </dsp:nvSpPr>
      <dsp:spPr>
        <a:xfrm>
          <a:off x="3035849" y="367538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35849" y="427978"/>
        <a:ext cx="180834" cy="181322"/>
      </dsp:txXfrm>
    </dsp:sp>
    <dsp:sp modelId="{E399287D-CB08-4614-B0C7-E0DB6BB54579}">
      <dsp:nvSpPr>
        <dsp:cNvPr id="0" name=""/>
        <dsp:cNvSpPr/>
      </dsp:nvSpPr>
      <dsp:spPr>
        <a:xfrm>
          <a:off x="3416039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Adding location data to NEXUS file</a:t>
          </a:r>
        </a:p>
      </dsp:txBody>
      <dsp:txXfrm>
        <a:off x="3437453" y="174486"/>
        <a:ext cx="1175730" cy="688306"/>
      </dsp:txXfrm>
    </dsp:sp>
    <dsp:sp modelId="{5D705365-685A-4E8B-AFBF-08C95F70B91B}">
      <dsp:nvSpPr>
        <dsp:cNvPr id="0" name=""/>
        <dsp:cNvSpPr/>
      </dsp:nvSpPr>
      <dsp:spPr>
        <a:xfrm rot="5400000">
          <a:off x="3896151" y="969506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3934657" y="991440"/>
        <a:ext cx="181322" cy="180834"/>
      </dsp:txXfrm>
    </dsp:sp>
    <dsp:sp modelId="{1FDC1A8F-1CC8-4715-8819-E553A6F8CC2E}">
      <dsp:nvSpPr>
        <dsp:cNvPr id="0" name=""/>
        <dsp:cNvSpPr/>
      </dsp:nvSpPr>
      <dsp:spPr>
        <a:xfrm>
          <a:off x="3416039" y="1371630"/>
          <a:ext cx="1218558" cy="731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Loading Data onto </a:t>
          </a:r>
          <a:r>
            <a:rPr lang="en-US" sz="1000" kern="1200" err="1">
              <a:latin typeface="Calibri Light" panose="020F0302020204030204"/>
            </a:rPr>
            <a:t>PopART</a:t>
          </a:r>
          <a:r>
            <a:rPr lang="en-US" sz="1000" kern="1200">
              <a:latin typeface="Calibri Light" panose="020F0302020204030204"/>
            </a:rPr>
            <a:t> </a:t>
          </a:r>
          <a:r>
            <a:rPr lang="en-US" sz="1000" kern="1200">
              <a:solidFill>
                <a:schemeClr val="bg1"/>
              </a:solidFill>
              <a:latin typeface="Calibri Light" panose="020F0302020204030204"/>
            </a:rPr>
            <a:t>(</a:t>
          </a:r>
          <a:r>
            <a:rPr lang="en-US" sz="1000" kern="1200">
              <a:solidFill>
                <a:schemeClr val="bg1"/>
              </a:solidFill>
            </a:rPr>
            <a:t>Population Analysis with Reticulate Trees</a:t>
          </a:r>
          <a:r>
            <a:rPr lang="en-US" sz="1000" kern="1200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 sz="1000" kern="1200">
            <a:solidFill>
              <a:schemeClr val="bg1"/>
            </a:solidFill>
          </a:endParaRPr>
        </a:p>
      </dsp:txBody>
      <dsp:txXfrm>
        <a:off x="3437453" y="1393044"/>
        <a:ext cx="1175730" cy="688306"/>
      </dsp:txXfrm>
    </dsp:sp>
    <dsp:sp modelId="{FF4D3211-069C-4E56-97B0-5B750523CE15}">
      <dsp:nvSpPr>
        <dsp:cNvPr id="0" name=""/>
        <dsp:cNvSpPr/>
      </dsp:nvSpPr>
      <dsp:spPr>
        <a:xfrm rot="10800000">
          <a:off x="3050472" y="1586096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127972" y="1646536"/>
        <a:ext cx="180834" cy="181322"/>
      </dsp:txXfrm>
    </dsp:sp>
    <dsp:sp modelId="{D18EA2AD-B73D-4B16-9F71-457834FE3E23}">
      <dsp:nvSpPr>
        <dsp:cNvPr id="0" name=""/>
        <dsp:cNvSpPr/>
      </dsp:nvSpPr>
      <dsp:spPr>
        <a:xfrm>
          <a:off x="1710058" y="1371630"/>
          <a:ext cx="1218558" cy="731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Perform a TCS Network </a:t>
          </a:r>
        </a:p>
      </dsp:txBody>
      <dsp:txXfrm>
        <a:off x="1731472" y="1393044"/>
        <a:ext cx="1175730" cy="688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C1D0F-A80D-41A8-8055-D700C6E8F6D1}">
      <dsp:nvSpPr>
        <dsp:cNvPr id="0" name=""/>
        <dsp:cNvSpPr/>
      </dsp:nvSpPr>
      <dsp:spPr>
        <a:xfrm>
          <a:off x="4076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Downloading the 66 Haplotypes (FASTA)</a:t>
          </a:r>
          <a:endParaRPr lang="en-US" sz="1000" kern="1200"/>
        </a:p>
      </dsp:txBody>
      <dsp:txXfrm>
        <a:off x="25490" y="174486"/>
        <a:ext cx="1175730" cy="688306"/>
      </dsp:txXfrm>
    </dsp:sp>
    <dsp:sp modelId="{C3917428-9301-4125-870C-75A2EB98EA2D}">
      <dsp:nvSpPr>
        <dsp:cNvPr id="0" name=""/>
        <dsp:cNvSpPr/>
      </dsp:nvSpPr>
      <dsp:spPr>
        <a:xfrm>
          <a:off x="1329868" y="367538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329868" y="427978"/>
        <a:ext cx="180834" cy="181322"/>
      </dsp:txXfrm>
    </dsp:sp>
    <dsp:sp modelId="{BF2EB6EB-F6B6-4DEF-9F91-34983F88304E}">
      <dsp:nvSpPr>
        <dsp:cNvPr id="0" name=""/>
        <dsp:cNvSpPr/>
      </dsp:nvSpPr>
      <dsp:spPr>
        <a:xfrm>
          <a:off x="1710058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Uploading sequence onto </a:t>
          </a:r>
          <a:r>
            <a:rPr lang="en-US" sz="1000" kern="1200" err="1">
              <a:latin typeface="Calibri Light" panose="020F0302020204030204"/>
            </a:rPr>
            <a:t>DnaSP</a:t>
          </a:r>
          <a:r>
            <a:rPr lang="en-US" sz="1000" kern="1200">
              <a:latin typeface="Calibri Light" panose="020F0302020204030204"/>
            </a:rPr>
            <a:t> (Output: NEXUS)</a:t>
          </a:r>
          <a:endParaRPr lang="en-US" sz="1000" kern="1200"/>
        </a:p>
      </dsp:txBody>
      <dsp:txXfrm>
        <a:off x="1731472" y="174486"/>
        <a:ext cx="1175730" cy="688306"/>
      </dsp:txXfrm>
    </dsp:sp>
    <dsp:sp modelId="{58859A26-8A77-4EBC-85C7-5FC0BABA87AE}">
      <dsp:nvSpPr>
        <dsp:cNvPr id="0" name=""/>
        <dsp:cNvSpPr/>
      </dsp:nvSpPr>
      <dsp:spPr>
        <a:xfrm>
          <a:off x="3035849" y="367538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35849" y="427978"/>
        <a:ext cx="180834" cy="181322"/>
      </dsp:txXfrm>
    </dsp:sp>
    <dsp:sp modelId="{E399287D-CB08-4614-B0C7-E0DB6BB54579}">
      <dsp:nvSpPr>
        <dsp:cNvPr id="0" name=""/>
        <dsp:cNvSpPr/>
      </dsp:nvSpPr>
      <dsp:spPr>
        <a:xfrm>
          <a:off x="3416039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Adding location data to NEXUS file</a:t>
          </a:r>
        </a:p>
      </dsp:txBody>
      <dsp:txXfrm>
        <a:off x="3437453" y="174486"/>
        <a:ext cx="1175730" cy="688306"/>
      </dsp:txXfrm>
    </dsp:sp>
    <dsp:sp modelId="{5D705365-685A-4E8B-AFBF-08C95F70B91B}">
      <dsp:nvSpPr>
        <dsp:cNvPr id="0" name=""/>
        <dsp:cNvSpPr/>
      </dsp:nvSpPr>
      <dsp:spPr>
        <a:xfrm rot="5400000">
          <a:off x="3896151" y="969506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3934657" y="991440"/>
        <a:ext cx="181322" cy="180834"/>
      </dsp:txXfrm>
    </dsp:sp>
    <dsp:sp modelId="{1FDC1A8F-1CC8-4715-8819-E553A6F8CC2E}">
      <dsp:nvSpPr>
        <dsp:cNvPr id="0" name=""/>
        <dsp:cNvSpPr/>
      </dsp:nvSpPr>
      <dsp:spPr>
        <a:xfrm>
          <a:off x="3416039" y="1371630"/>
          <a:ext cx="1218558" cy="731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Loading Data onto </a:t>
          </a:r>
          <a:r>
            <a:rPr lang="en-US" sz="1000" kern="1200" err="1">
              <a:latin typeface="Calibri Light" panose="020F0302020204030204"/>
            </a:rPr>
            <a:t>PopART</a:t>
          </a:r>
          <a:r>
            <a:rPr lang="en-US" sz="1000" kern="1200">
              <a:latin typeface="Calibri Light" panose="020F0302020204030204"/>
            </a:rPr>
            <a:t> </a:t>
          </a:r>
          <a:r>
            <a:rPr lang="en-US" sz="1000" kern="1200">
              <a:solidFill>
                <a:schemeClr val="bg1"/>
              </a:solidFill>
              <a:latin typeface="Calibri Light" panose="020F0302020204030204"/>
            </a:rPr>
            <a:t>(</a:t>
          </a:r>
          <a:r>
            <a:rPr lang="en-US" sz="1000" kern="1200">
              <a:solidFill>
                <a:schemeClr val="bg1"/>
              </a:solidFill>
            </a:rPr>
            <a:t>Population Analysis with Reticulate Trees</a:t>
          </a:r>
          <a:r>
            <a:rPr lang="en-US" sz="1000" kern="1200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 sz="1000" kern="1200">
            <a:solidFill>
              <a:schemeClr val="bg1"/>
            </a:solidFill>
          </a:endParaRPr>
        </a:p>
      </dsp:txBody>
      <dsp:txXfrm>
        <a:off x="3437453" y="1393044"/>
        <a:ext cx="1175730" cy="688306"/>
      </dsp:txXfrm>
    </dsp:sp>
    <dsp:sp modelId="{FF4D3211-069C-4E56-97B0-5B750523CE15}">
      <dsp:nvSpPr>
        <dsp:cNvPr id="0" name=""/>
        <dsp:cNvSpPr/>
      </dsp:nvSpPr>
      <dsp:spPr>
        <a:xfrm rot="10800000">
          <a:off x="3050472" y="1586096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127972" y="1646536"/>
        <a:ext cx="180834" cy="181322"/>
      </dsp:txXfrm>
    </dsp:sp>
    <dsp:sp modelId="{D18EA2AD-B73D-4B16-9F71-457834FE3E23}">
      <dsp:nvSpPr>
        <dsp:cNvPr id="0" name=""/>
        <dsp:cNvSpPr/>
      </dsp:nvSpPr>
      <dsp:spPr>
        <a:xfrm>
          <a:off x="1710058" y="1371630"/>
          <a:ext cx="1218558" cy="731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Perform a TCS Network </a:t>
          </a:r>
        </a:p>
      </dsp:txBody>
      <dsp:txXfrm>
        <a:off x="1731472" y="1393044"/>
        <a:ext cx="1175730" cy="688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C1D0F-A80D-41A8-8055-D700C6E8F6D1}">
      <dsp:nvSpPr>
        <dsp:cNvPr id="0" name=""/>
        <dsp:cNvSpPr/>
      </dsp:nvSpPr>
      <dsp:spPr>
        <a:xfrm>
          <a:off x="4076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Downloading the 66 Haplotypes (FASTA)</a:t>
          </a:r>
          <a:endParaRPr lang="en-US" sz="1000" kern="1200"/>
        </a:p>
      </dsp:txBody>
      <dsp:txXfrm>
        <a:off x="25490" y="174486"/>
        <a:ext cx="1175730" cy="688306"/>
      </dsp:txXfrm>
    </dsp:sp>
    <dsp:sp modelId="{C3917428-9301-4125-870C-75A2EB98EA2D}">
      <dsp:nvSpPr>
        <dsp:cNvPr id="0" name=""/>
        <dsp:cNvSpPr/>
      </dsp:nvSpPr>
      <dsp:spPr>
        <a:xfrm>
          <a:off x="1329868" y="367538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329868" y="427978"/>
        <a:ext cx="180834" cy="181322"/>
      </dsp:txXfrm>
    </dsp:sp>
    <dsp:sp modelId="{BF2EB6EB-F6B6-4DEF-9F91-34983F88304E}">
      <dsp:nvSpPr>
        <dsp:cNvPr id="0" name=""/>
        <dsp:cNvSpPr/>
      </dsp:nvSpPr>
      <dsp:spPr>
        <a:xfrm>
          <a:off x="1710058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Uploading sequence onto </a:t>
          </a:r>
          <a:r>
            <a:rPr lang="en-US" sz="1000" kern="1200" err="1">
              <a:latin typeface="Calibri Light" panose="020F0302020204030204"/>
            </a:rPr>
            <a:t>DnaSP</a:t>
          </a:r>
          <a:r>
            <a:rPr lang="en-US" sz="1000" kern="1200">
              <a:latin typeface="Calibri Light" panose="020F0302020204030204"/>
            </a:rPr>
            <a:t> (Output: NEXUS)</a:t>
          </a:r>
          <a:endParaRPr lang="en-US" sz="1000" kern="1200"/>
        </a:p>
      </dsp:txBody>
      <dsp:txXfrm>
        <a:off x="1731472" y="174486"/>
        <a:ext cx="1175730" cy="688306"/>
      </dsp:txXfrm>
    </dsp:sp>
    <dsp:sp modelId="{58859A26-8A77-4EBC-85C7-5FC0BABA87AE}">
      <dsp:nvSpPr>
        <dsp:cNvPr id="0" name=""/>
        <dsp:cNvSpPr/>
      </dsp:nvSpPr>
      <dsp:spPr>
        <a:xfrm>
          <a:off x="3035849" y="367538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35849" y="427978"/>
        <a:ext cx="180834" cy="181322"/>
      </dsp:txXfrm>
    </dsp:sp>
    <dsp:sp modelId="{E399287D-CB08-4614-B0C7-E0DB6BB54579}">
      <dsp:nvSpPr>
        <dsp:cNvPr id="0" name=""/>
        <dsp:cNvSpPr/>
      </dsp:nvSpPr>
      <dsp:spPr>
        <a:xfrm>
          <a:off x="3416039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Adding location data to NEXUS file</a:t>
          </a:r>
        </a:p>
      </dsp:txBody>
      <dsp:txXfrm>
        <a:off x="3437453" y="174486"/>
        <a:ext cx="1175730" cy="688306"/>
      </dsp:txXfrm>
    </dsp:sp>
    <dsp:sp modelId="{5D705365-685A-4E8B-AFBF-08C95F70B91B}">
      <dsp:nvSpPr>
        <dsp:cNvPr id="0" name=""/>
        <dsp:cNvSpPr/>
      </dsp:nvSpPr>
      <dsp:spPr>
        <a:xfrm rot="5400000">
          <a:off x="3896151" y="969506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3934657" y="991440"/>
        <a:ext cx="181322" cy="180834"/>
      </dsp:txXfrm>
    </dsp:sp>
    <dsp:sp modelId="{1FDC1A8F-1CC8-4715-8819-E553A6F8CC2E}">
      <dsp:nvSpPr>
        <dsp:cNvPr id="0" name=""/>
        <dsp:cNvSpPr/>
      </dsp:nvSpPr>
      <dsp:spPr>
        <a:xfrm>
          <a:off x="3416039" y="1371630"/>
          <a:ext cx="1218558" cy="731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Loading Data onto </a:t>
          </a:r>
          <a:r>
            <a:rPr lang="en-US" sz="1000" kern="1200" err="1">
              <a:latin typeface="Calibri Light" panose="020F0302020204030204"/>
            </a:rPr>
            <a:t>PopART</a:t>
          </a:r>
          <a:r>
            <a:rPr lang="en-US" sz="1000" kern="1200">
              <a:latin typeface="Calibri Light" panose="020F0302020204030204"/>
            </a:rPr>
            <a:t> </a:t>
          </a:r>
          <a:r>
            <a:rPr lang="en-US" sz="1000" kern="1200">
              <a:solidFill>
                <a:schemeClr val="bg1"/>
              </a:solidFill>
              <a:latin typeface="Calibri Light" panose="020F0302020204030204"/>
            </a:rPr>
            <a:t>(</a:t>
          </a:r>
          <a:r>
            <a:rPr lang="en-US" sz="1000" kern="1200">
              <a:solidFill>
                <a:schemeClr val="bg1"/>
              </a:solidFill>
            </a:rPr>
            <a:t>Population Analysis with Reticulate Trees</a:t>
          </a:r>
          <a:r>
            <a:rPr lang="en-US" sz="1000" kern="1200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 sz="1000" kern="1200">
            <a:solidFill>
              <a:schemeClr val="bg1"/>
            </a:solidFill>
          </a:endParaRPr>
        </a:p>
      </dsp:txBody>
      <dsp:txXfrm>
        <a:off x="3437453" y="1393044"/>
        <a:ext cx="1175730" cy="688306"/>
      </dsp:txXfrm>
    </dsp:sp>
    <dsp:sp modelId="{FF4D3211-069C-4E56-97B0-5B750523CE15}">
      <dsp:nvSpPr>
        <dsp:cNvPr id="0" name=""/>
        <dsp:cNvSpPr/>
      </dsp:nvSpPr>
      <dsp:spPr>
        <a:xfrm rot="10800000">
          <a:off x="3050472" y="1586096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127972" y="1646536"/>
        <a:ext cx="180834" cy="181322"/>
      </dsp:txXfrm>
    </dsp:sp>
    <dsp:sp modelId="{D18EA2AD-B73D-4B16-9F71-457834FE3E23}">
      <dsp:nvSpPr>
        <dsp:cNvPr id="0" name=""/>
        <dsp:cNvSpPr/>
      </dsp:nvSpPr>
      <dsp:spPr>
        <a:xfrm>
          <a:off x="1710058" y="1371630"/>
          <a:ext cx="1218558" cy="7311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Perform a TCS Network </a:t>
          </a:r>
        </a:p>
      </dsp:txBody>
      <dsp:txXfrm>
        <a:off x="1731472" y="1393044"/>
        <a:ext cx="1175730" cy="688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C1D0F-A80D-41A8-8055-D700C6E8F6D1}">
      <dsp:nvSpPr>
        <dsp:cNvPr id="0" name=""/>
        <dsp:cNvSpPr/>
      </dsp:nvSpPr>
      <dsp:spPr>
        <a:xfrm>
          <a:off x="4076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Downloading the 66 Haplotypes (FASTA)</a:t>
          </a:r>
          <a:endParaRPr lang="en-US" sz="1000" kern="1200"/>
        </a:p>
      </dsp:txBody>
      <dsp:txXfrm>
        <a:off x="25490" y="174486"/>
        <a:ext cx="1175730" cy="688306"/>
      </dsp:txXfrm>
    </dsp:sp>
    <dsp:sp modelId="{C3917428-9301-4125-870C-75A2EB98EA2D}">
      <dsp:nvSpPr>
        <dsp:cNvPr id="0" name=""/>
        <dsp:cNvSpPr/>
      </dsp:nvSpPr>
      <dsp:spPr>
        <a:xfrm>
          <a:off x="1329868" y="367538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329868" y="427978"/>
        <a:ext cx="180834" cy="181322"/>
      </dsp:txXfrm>
    </dsp:sp>
    <dsp:sp modelId="{BF2EB6EB-F6B6-4DEF-9F91-34983F88304E}">
      <dsp:nvSpPr>
        <dsp:cNvPr id="0" name=""/>
        <dsp:cNvSpPr/>
      </dsp:nvSpPr>
      <dsp:spPr>
        <a:xfrm>
          <a:off x="1710058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Uploading sequence onto </a:t>
          </a:r>
          <a:r>
            <a:rPr lang="en-US" sz="1000" kern="1200" err="1">
              <a:latin typeface="Calibri Light" panose="020F0302020204030204"/>
            </a:rPr>
            <a:t>DnaSP</a:t>
          </a:r>
          <a:r>
            <a:rPr lang="en-US" sz="1000" kern="1200">
              <a:latin typeface="Calibri Light" panose="020F0302020204030204"/>
            </a:rPr>
            <a:t> (Output: NEXUS)</a:t>
          </a:r>
          <a:endParaRPr lang="en-US" sz="1000" kern="1200"/>
        </a:p>
      </dsp:txBody>
      <dsp:txXfrm>
        <a:off x="1731472" y="174486"/>
        <a:ext cx="1175730" cy="688306"/>
      </dsp:txXfrm>
    </dsp:sp>
    <dsp:sp modelId="{58859A26-8A77-4EBC-85C7-5FC0BABA87AE}">
      <dsp:nvSpPr>
        <dsp:cNvPr id="0" name=""/>
        <dsp:cNvSpPr/>
      </dsp:nvSpPr>
      <dsp:spPr>
        <a:xfrm>
          <a:off x="3035849" y="367538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35849" y="427978"/>
        <a:ext cx="180834" cy="181322"/>
      </dsp:txXfrm>
    </dsp:sp>
    <dsp:sp modelId="{E399287D-CB08-4614-B0C7-E0DB6BB54579}">
      <dsp:nvSpPr>
        <dsp:cNvPr id="0" name=""/>
        <dsp:cNvSpPr/>
      </dsp:nvSpPr>
      <dsp:spPr>
        <a:xfrm>
          <a:off x="3416039" y="153072"/>
          <a:ext cx="1218558" cy="73113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Adding location data to NEXUS file</a:t>
          </a:r>
        </a:p>
      </dsp:txBody>
      <dsp:txXfrm>
        <a:off x="3437453" y="174486"/>
        <a:ext cx="1175730" cy="688306"/>
      </dsp:txXfrm>
    </dsp:sp>
    <dsp:sp modelId="{5D705365-685A-4E8B-AFBF-08C95F70B91B}">
      <dsp:nvSpPr>
        <dsp:cNvPr id="0" name=""/>
        <dsp:cNvSpPr/>
      </dsp:nvSpPr>
      <dsp:spPr>
        <a:xfrm rot="5400000">
          <a:off x="3896151" y="969506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3934657" y="991440"/>
        <a:ext cx="181322" cy="180834"/>
      </dsp:txXfrm>
    </dsp:sp>
    <dsp:sp modelId="{1FDC1A8F-1CC8-4715-8819-E553A6F8CC2E}">
      <dsp:nvSpPr>
        <dsp:cNvPr id="0" name=""/>
        <dsp:cNvSpPr/>
      </dsp:nvSpPr>
      <dsp:spPr>
        <a:xfrm>
          <a:off x="3416039" y="1371630"/>
          <a:ext cx="1218558" cy="73113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Loading Data onto </a:t>
          </a:r>
          <a:r>
            <a:rPr lang="en-US" sz="1000" kern="1200" err="1">
              <a:latin typeface="Calibri Light" panose="020F0302020204030204"/>
            </a:rPr>
            <a:t>PopART</a:t>
          </a:r>
          <a:r>
            <a:rPr lang="en-US" sz="1000" kern="1200">
              <a:latin typeface="Calibri Light" panose="020F0302020204030204"/>
            </a:rPr>
            <a:t> </a:t>
          </a:r>
          <a:r>
            <a:rPr lang="en-US" sz="1000" kern="1200">
              <a:solidFill>
                <a:schemeClr val="bg1"/>
              </a:solidFill>
              <a:latin typeface="Calibri Light" panose="020F0302020204030204"/>
            </a:rPr>
            <a:t>(</a:t>
          </a:r>
          <a:r>
            <a:rPr lang="en-US" sz="1000" kern="1200">
              <a:solidFill>
                <a:schemeClr val="bg1"/>
              </a:solidFill>
            </a:rPr>
            <a:t>Population Analysis with Reticulate Trees</a:t>
          </a:r>
          <a:r>
            <a:rPr lang="en-US" sz="1000" kern="1200">
              <a:solidFill>
                <a:schemeClr val="bg1"/>
              </a:solidFill>
              <a:latin typeface="Calibri Light" panose="020F0302020204030204"/>
            </a:rPr>
            <a:t>)</a:t>
          </a:r>
          <a:endParaRPr lang="en-US" sz="1000" kern="1200">
            <a:solidFill>
              <a:schemeClr val="bg1"/>
            </a:solidFill>
          </a:endParaRPr>
        </a:p>
      </dsp:txBody>
      <dsp:txXfrm>
        <a:off x="3437453" y="1393044"/>
        <a:ext cx="1175730" cy="688306"/>
      </dsp:txXfrm>
    </dsp:sp>
    <dsp:sp modelId="{FF4D3211-069C-4E56-97B0-5B750523CE15}">
      <dsp:nvSpPr>
        <dsp:cNvPr id="0" name=""/>
        <dsp:cNvSpPr/>
      </dsp:nvSpPr>
      <dsp:spPr>
        <a:xfrm rot="10800000">
          <a:off x="3050472" y="1586096"/>
          <a:ext cx="258334" cy="302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127972" y="1646536"/>
        <a:ext cx="180834" cy="181322"/>
      </dsp:txXfrm>
    </dsp:sp>
    <dsp:sp modelId="{D18EA2AD-B73D-4B16-9F71-457834FE3E23}">
      <dsp:nvSpPr>
        <dsp:cNvPr id="0" name=""/>
        <dsp:cNvSpPr/>
      </dsp:nvSpPr>
      <dsp:spPr>
        <a:xfrm>
          <a:off x="1710058" y="1371630"/>
          <a:ext cx="1218558" cy="73113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Perform a TCS Network </a:t>
          </a:r>
        </a:p>
      </dsp:txBody>
      <dsp:txXfrm>
        <a:off x="1731472" y="1393044"/>
        <a:ext cx="1175730" cy="688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74E9D-86DC-48D6-A601-A79E2538528F}" type="datetimeFigureOut"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9932D-59B1-4FB1-B7E9-6FB1940B63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diegocounty.gov/content/sdc/deh/pests/Mosquitoes/about_mosquitoes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ocvector.org/prevent-an-aedes-infestation" TargetMode="External"/><Relationship Id="rId4" Type="http://schemas.openxmlformats.org/officeDocument/2006/relationships/hyperlink" Target="https://keyw.com/prevent-mosquito-breeding-get-rid-of-old-tires-free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mosquitoes/mosquito-control/professionals/range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ournals.plos.org/plosone/article?id=10.1371/journal.pone.021012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Images:</a:t>
            </a:r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https://www.sandiegocounty.gov/content/sdc/deh/pests/Mosquitoes/about_mosquitoes.html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hlinkClick r:id="rId4"/>
              </a:rPr>
              <a:t>https://keyw.com/prevent-mosquito-breeding-get-rid-of-old-tires-free/</a:t>
            </a:r>
            <a:endParaRPr lang="en-US">
              <a:cs typeface="Calibri"/>
              <a:hlinkClick r:id="rId4"/>
            </a:endParaRPr>
          </a:p>
          <a:p>
            <a:endParaRPr lang="en-US">
              <a:cs typeface="Calibri"/>
            </a:endParaRPr>
          </a:p>
          <a:p>
            <a:r>
              <a:rPr lang="en-US">
                <a:hlinkClick r:id="rId5"/>
              </a:rPr>
              <a:t>https://www.ocvector.org/prevent-an-aedes-infestation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9932D-59B1-4FB1-B7E9-6FB1940B6313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9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Images:</a:t>
            </a:r>
          </a:p>
          <a:p>
            <a:endParaRPr lang="en-US">
              <a:cs typeface="Calibri"/>
            </a:endParaRPr>
          </a:p>
          <a:p>
            <a:r>
              <a:rPr lang="en-US">
                <a:hlinkClick r:id="rId3"/>
              </a:rPr>
              <a:t>https://www.cdc.gov/mosquitoes/mosquito-control/professionals/range.html</a:t>
            </a:r>
            <a:endParaRPr lang="en-US"/>
          </a:p>
          <a:p>
            <a:endParaRPr lang="en-US"/>
          </a:p>
          <a:p>
            <a:r>
              <a:rPr lang="en-US">
                <a:hlinkClick r:id="rId4"/>
              </a:rPr>
              <a:t>https://journals.plos.org/plosone/article?id=10.1371/journal.pone.0210122</a:t>
            </a:r>
            <a:endParaRPr lang="en-US">
              <a:cs typeface="Calibri" panose="020F0502020204030204"/>
              <a:hlinkClick r:id="rId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9932D-59B1-4FB1-B7E9-6FB1940B6313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6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 were these sequences looked at? Were some sequencing results not clear and not used? 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What programs were used to make the graphs so then others can follow up on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9932D-59B1-4FB1-B7E9-6FB1940B631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6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Group 1 consists of: Singapore, and LA01</a:t>
            </a:r>
          </a:p>
          <a:p>
            <a:r>
              <a:rPr lang="en-US">
                <a:ea typeface="Calibri"/>
                <a:cs typeface="Calibri"/>
              </a:rPr>
              <a:t>Group 2 consists of: Guangzhou China, Taiwan, Japan, and Hawaii</a:t>
            </a:r>
          </a:p>
          <a:p>
            <a:r>
              <a:rPr lang="en-US">
                <a:ea typeface="Calibri"/>
                <a:cs typeface="Calibri"/>
              </a:rPr>
              <a:t>Group 3 consists of: Xiamen, China, LAs01 and LA11 which are </a:t>
            </a:r>
            <a:r>
              <a:rPr lang="en-US" err="1">
                <a:ea typeface="Calibri"/>
                <a:cs typeface="Calibri"/>
              </a:rPr>
              <a:t>futher</a:t>
            </a:r>
            <a:r>
              <a:rPr lang="en-US">
                <a:ea typeface="Calibri"/>
                <a:cs typeface="Calibri"/>
              </a:rPr>
              <a:t> connected to haplotypes from Europe and eastern central U.S.</a:t>
            </a:r>
          </a:p>
          <a:p>
            <a:r>
              <a:rPr lang="en-US">
                <a:ea typeface="Calibri"/>
                <a:cs typeface="Calibri"/>
              </a:rPr>
              <a:t>66 haplotypes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9932D-59B1-4FB1-B7E9-6FB1940B631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3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Taq polymerase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9932D-59B1-4FB1-B7E9-6FB1940B631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01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 were these sequences looked at? Were some sequencing results not clear and not used? 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What programs were used to make the graphs so then others can follow up on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9932D-59B1-4FB1-B7E9-6FB1940B631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2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TCS --&gt; Transitive Consistency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9932D-59B1-4FB1-B7E9-6FB1940B6313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8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E674C6B-34E5-D270-7A88-AC204415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31" y="1574565"/>
            <a:ext cx="11068050" cy="32333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12A20-BB69-E5CD-97E0-92F15A15996E}"/>
              </a:ext>
            </a:extLst>
          </p:cNvPr>
          <p:cNvSpPr txBox="1"/>
          <p:nvPr/>
        </p:nvSpPr>
        <p:spPr>
          <a:xfrm>
            <a:off x="2572211" y="5607321"/>
            <a:ext cx="75824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6"/>
                </a:solidFill>
                <a:cs typeface="Calibri" panose="020F0502020204030204"/>
              </a:rPr>
              <a:t>Approachable </a:t>
            </a:r>
            <a:r>
              <a:rPr lang="en-US" sz="3600" b="1" u="sng">
                <a:solidFill>
                  <a:schemeClr val="accent6"/>
                </a:solidFill>
                <a:cs typeface="Calibri" panose="020F0502020204030204"/>
              </a:rPr>
              <a:t>and</a:t>
            </a:r>
            <a:r>
              <a:rPr lang="en-US" sz="3600" b="1">
                <a:solidFill>
                  <a:schemeClr val="accent6"/>
                </a:solidFill>
                <a:cs typeface="Calibri" panose="020F0502020204030204"/>
              </a:rPr>
              <a:t> poorly documented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BF09BE-C059-AA08-91D1-C4B507B01774}"/>
              </a:ext>
            </a:extLst>
          </p:cNvPr>
          <p:cNvSpPr txBox="1">
            <a:spLocks/>
          </p:cNvSpPr>
          <p:nvPr/>
        </p:nvSpPr>
        <p:spPr>
          <a:xfrm>
            <a:off x="2401496" y="98940"/>
            <a:ext cx="7927464" cy="962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>
                <a:latin typeface="Calibri"/>
                <a:cs typeface="Calibri"/>
              </a:rPr>
              <a:t>David Hall and </a:t>
            </a:r>
            <a:r>
              <a:rPr lang="en-US" sz="3700" b="1" err="1">
                <a:latin typeface="Calibri"/>
                <a:cs typeface="Calibri"/>
              </a:rPr>
              <a:t>Ludvin</a:t>
            </a:r>
            <a:r>
              <a:rPr lang="en-US" sz="3700" b="1">
                <a:latin typeface="Calibri"/>
                <a:cs typeface="Calibri"/>
              </a:rPr>
              <a:t> Mejia</a:t>
            </a:r>
            <a:endParaRPr lang="en-US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57CF-47DF-772B-BB53-C50E0D4E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0" y="281"/>
            <a:ext cx="8201025" cy="736943"/>
          </a:xfrm>
        </p:spPr>
        <p:txBody>
          <a:bodyPr/>
          <a:lstStyle/>
          <a:p>
            <a:pPr algn="ctr"/>
            <a:r>
              <a:rPr lang="en-US" b="1">
                <a:latin typeface="Calibri"/>
                <a:cs typeface="Calibri Light"/>
              </a:rPr>
              <a:t>Our workflow and documentation</a:t>
            </a:r>
            <a:endParaRPr lang="en-US" b="1">
              <a:latin typeface="Calibri Light"/>
              <a:cs typeface="Calibri Light"/>
            </a:endParaRP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B47D2E1A-A446-EF09-2480-40EF11844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355618"/>
              </p:ext>
            </p:extLst>
          </p:nvPr>
        </p:nvGraphicFramePr>
        <p:xfrm>
          <a:off x="1309104" y="801693"/>
          <a:ext cx="9724664" cy="3830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6BE60BA7-EEDE-8CF4-EB86-7A8BB2E5C3F7}"/>
              </a:ext>
            </a:extLst>
          </p:cNvPr>
          <p:cNvSpPr txBox="1"/>
          <p:nvPr/>
        </p:nvSpPr>
        <p:spPr>
          <a:xfrm>
            <a:off x="591874" y="4957099"/>
            <a:ext cx="980978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 panose="020F0502020204030204"/>
              </a:rPr>
              <a:t>All work documented on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cs typeface="Calibri" panose="020F0502020204030204"/>
              </a:rPr>
              <a:t>Data files for each step in the workflow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cs typeface="Calibri" panose="020F0502020204030204"/>
              </a:rPr>
              <a:t>Code used to produce the files (when possible)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cs typeface="Calibri" panose="020F0502020204030204"/>
              </a:rPr>
              <a:t>Markdown files with links to software used and description of analysis performed</a:t>
            </a:r>
          </a:p>
        </p:txBody>
      </p:sp>
    </p:spTree>
    <p:extLst>
      <p:ext uri="{BB962C8B-B14F-4D97-AF65-F5344CB8AC3E}">
        <p14:creationId xmlns:p14="http://schemas.microsoft.com/office/powerpoint/2010/main" val="392930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6">
            <a:extLst>
              <a:ext uri="{FF2B5EF4-FFF2-40B4-BE49-F238E27FC236}">
                <a16:creationId xmlns:a16="http://schemas.microsoft.com/office/drawing/2014/main" id="{CA5D82C1-9753-492E-D06D-03D3013DDA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9357186"/>
              </p:ext>
            </p:extLst>
          </p:nvPr>
        </p:nvGraphicFramePr>
        <p:xfrm>
          <a:off x="7435970" y="-4074"/>
          <a:ext cx="4638675" cy="2255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33279D-9237-18E1-202A-9FCD349C5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75" y="2750289"/>
            <a:ext cx="2676046" cy="4019492"/>
          </a:xfrm>
          <a:prstGeom prst="rect">
            <a:avLst/>
          </a:prstGeom>
        </p:spPr>
      </p:pic>
      <p:pic>
        <p:nvPicPr>
          <p:cNvPr id="25" name="Picture 2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0CB6AD2-E39C-D601-E932-5AAFCC8F6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754" y="2751769"/>
            <a:ext cx="8289401" cy="39877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43CED1-7F6A-E348-2A17-655684F3B567}"/>
              </a:ext>
            </a:extLst>
          </p:cNvPr>
          <p:cNvSpPr txBox="1"/>
          <p:nvPr/>
        </p:nvSpPr>
        <p:spPr>
          <a:xfrm>
            <a:off x="241138" y="462986"/>
            <a:ext cx="754283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66 representative haplotype sequences from GB (FASTA)</a:t>
            </a:r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Verified alignment in </a:t>
            </a:r>
            <a:r>
              <a:rPr lang="en-US" sz="2000" b="1" err="1">
                <a:cs typeface="Calibri"/>
              </a:rPr>
              <a:t>BioEdit</a:t>
            </a:r>
            <a:r>
              <a:rPr lang="en-US" sz="2000" b="1">
                <a:cs typeface="Calibri"/>
              </a:rPr>
              <a:t> (Authors' methods)</a:t>
            </a:r>
            <a:endParaRPr lang="en-US" sz="2000" b="1">
              <a:ea typeface="Calibri"/>
              <a:cs typeface="Calibri"/>
            </a:endParaRPr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Also verified in python using </a:t>
            </a:r>
            <a:r>
              <a:rPr lang="en-US" sz="2000" b="1" err="1">
                <a:cs typeface="Calibri"/>
              </a:rPr>
              <a:t>Bio.AlignIO</a:t>
            </a:r>
            <a:r>
              <a:rPr lang="en-US" sz="2000" b="1">
                <a:cs typeface="Calibri"/>
              </a:rPr>
              <a:t> (</a:t>
            </a:r>
            <a:r>
              <a:rPr lang="en-US" sz="2000" b="1" err="1">
                <a:cs typeface="Calibri"/>
              </a:rPr>
              <a:t>Biopython</a:t>
            </a:r>
            <a:r>
              <a:rPr lang="en-US" sz="2000" b="1">
                <a:cs typeface="Calibri"/>
              </a:rPr>
              <a:t>)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67181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6">
            <a:extLst>
              <a:ext uri="{FF2B5EF4-FFF2-40B4-BE49-F238E27FC236}">
                <a16:creationId xmlns:a16="http://schemas.microsoft.com/office/drawing/2014/main" id="{AE7C9F1A-082A-BAC7-854C-B68BD75F7D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637908"/>
              </p:ext>
            </p:extLst>
          </p:nvPr>
        </p:nvGraphicFramePr>
        <p:xfrm>
          <a:off x="7435970" y="-4074"/>
          <a:ext cx="4638675" cy="2255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4" name="Picture 34">
            <a:extLst>
              <a:ext uri="{FF2B5EF4-FFF2-40B4-BE49-F238E27FC236}">
                <a16:creationId xmlns:a16="http://schemas.microsoft.com/office/drawing/2014/main" id="{4B2E5600-0AF7-1F72-A744-ACAEBF821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882" y="2378278"/>
            <a:ext cx="3871733" cy="4377797"/>
          </a:xfrm>
          <a:prstGeom prst="rect">
            <a:avLst/>
          </a:prstGeom>
        </p:spPr>
      </p:pic>
      <p:pic>
        <p:nvPicPr>
          <p:cNvPr id="36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B771CD75-19DC-F50B-433F-508EB3E7F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6620" y="2374739"/>
            <a:ext cx="2646506" cy="436558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022E538-C82E-F2B9-E4CD-8061EC58B237}"/>
              </a:ext>
            </a:extLst>
          </p:cNvPr>
          <p:cNvSpPr txBox="1"/>
          <p:nvPr/>
        </p:nvSpPr>
        <p:spPr>
          <a:xfrm>
            <a:off x="154328" y="617315"/>
            <a:ext cx="754283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Loaded alignment into </a:t>
            </a:r>
            <a:r>
              <a:rPr lang="en-US" sz="2000" b="1" err="1">
                <a:cs typeface="Calibri"/>
              </a:rPr>
              <a:t>DnaSP</a:t>
            </a:r>
            <a:r>
              <a:rPr lang="en-US" sz="2000" b="1">
                <a:cs typeface="Calibri"/>
              </a:rPr>
              <a:t> (DNA sequence polymorphism)</a:t>
            </a:r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Generated sequence polymorphism file (Nexus format)</a:t>
            </a:r>
          </a:p>
          <a:p>
            <a:endParaRPr lang="en-US" sz="2000" b="1">
              <a:cs typeface="Calibri"/>
            </a:endParaRPr>
          </a:p>
          <a:p>
            <a:endParaRPr lang="en-US" sz="2000" b="1">
              <a:cs typeface="Calibri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6940F2BB-BF3B-B16F-E422-C570DC84A9AA}"/>
              </a:ext>
            </a:extLst>
          </p:cNvPr>
          <p:cNvSpPr/>
          <p:nvPr/>
        </p:nvSpPr>
        <p:spPr>
          <a:xfrm>
            <a:off x="5673524" y="4427316"/>
            <a:ext cx="935620" cy="19291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5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6">
            <a:extLst>
              <a:ext uri="{FF2B5EF4-FFF2-40B4-BE49-F238E27FC236}">
                <a16:creationId xmlns:a16="http://schemas.microsoft.com/office/drawing/2014/main" id="{5B22E24B-9714-9E11-85AB-1AC2A0ED3B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2855730"/>
              </p:ext>
            </p:extLst>
          </p:nvPr>
        </p:nvGraphicFramePr>
        <p:xfrm>
          <a:off x="7435970" y="-4074"/>
          <a:ext cx="4638675" cy="2255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4" name="Picture 3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E038B5A-9C1B-1126-1960-2CB1E4A32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108" y="3167524"/>
            <a:ext cx="2743200" cy="3281585"/>
          </a:xfrm>
          <a:prstGeom prst="rect">
            <a:avLst/>
          </a:prstGeom>
        </p:spPr>
      </p:pic>
      <p:pic>
        <p:nvPicPr>
          <p:cNvPr id="35" name="Picture 35" descr="Text&#10;&#10;Description automatically generated">
            <a:extLst>
              <a:ext uri="{FF2B5EF4-FFF2-40B4-BE49-F238E27FC236}">
                <a16:creationId xmlns:a16="http://schemas.microsoft.com/office/drawing/2014/main" id="{B9205894-7B8C-E3F8-0005-A51228DC72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36" y="3120000"/>
            <a:ext cx="4373301" cy="32801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AEE81D5-F4FC-B1AD-B8F1-15B04FBDDDBD}"/>
              </a:ext>
            </a:extLst>
          </p:cNvPr>
          <p:cNvSpPr txBox="1"/>
          <p:nvPr/>
        </p:nvSpPr>
        <p:spPr>
          <a:xfrm>
            <a:off x="154328" y="1118885"/>
            <a:ext cx="754283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Location data provided in CSV file (supplement)</a:t>
            </a:r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Python script to extract and add location data in Nexus format</a:t>
            </a:r>
            <a:endParaRPr lang="en-US">
              <a:cs typeface="Calibri"/>
            </a:endParaRPr>
          </a:p>
          <a:p>
            <a:endParaRPr lang="en-US" sz="2000" b="1">
              <a:cs typeface="Calibri"/>
            </a:endParaRPr>
          </a:p>
          <a:p>
            <a:endParaRPr lang="en-US" sz="2000" b="1">
              <a:cs typeface="Calibri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42E2DB4E-D4D1-AF0B-ED81-D35A5F5A2EBD}"/>
              </a:ext>
            </a:extLst>
          </p:cNvPr>
          <p:cNvSpPr/>
          <p:nvPr/>
        </p:nvSpPr>
        <p:spPr>
          <a:xfrm>
            <a:off x="5932025" y="4620227"/>
            <a:ext cx="935620" cy="19291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8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6">
            <a:extLst>
              <a:ext uri="{FF2B5EF4-FFF2-40B4-BE49-F238E27FC236}">
                <a16:creationId xmlns:a16="http://schemas.microsoft.com/office/drawing/2014/main" id="{DB73128C-5E54-9607-09DD-5433E94850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514926"/>
              </p:ext>
            </p:extLst>
          </p:nvPr>
        </p:nvGraphicFramePr>
        <p:xfrm>
          <a:off x="7435970" y="-4074"/>
          <a:ext cx="4638675" cy="2255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4" name="Picture 44">
            <a:extLst>
              <a:ext uri="{FF2B5EF4-FFF2-40B4-BE49-F238E27FC236}">
                <a16:creationId xmlns:a16="http://schemas.microsoft.com/office/drawing/2014/main" id="{F22A847F-FB17-9DE2-0796-E8BF0370B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5472" y="2758685"/>
            <a:ext cx="6393445" cy="3629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2E52D69-C125-19F6-4632-EC6554A59A8F}"/>
              </a:ext>
            </a:extLst>
          </p:cNvPr>
          <p:cNvSpPr txBox="1"/>
          <p:nvPr/>
        </p:nvSpPr>
        <p:spPr>
          <a:xfrm>
            <a:off x="497710" y="318182"/>
            <a:ext cx="754283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/>
              </a:rPr>
              <a:t>Original software (TCS) no longer available</a:t>
            </a:r>
            <a:endParaRPr lang="en-US"/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Found another paper with similar analysis</a:t>
            </a:r>
          </a:p>
          <a:p>
            <a:endParaRPr lang="en-US" sz="2000" b="1">
              <a:cs typeface="Calibri"/>
            </a:endParaRPr>
          </a:p>
          <a:p>
            <a:r>
              <a:rPr lang="en-US" sz="2000" b="1">
                <a:cs typeface="Calibri"/>
              </a:rPr>
              <a:t>Loaded data into </a:t>
            </a:r>
            <a:r>
              <a:rPr lang="en-US" sz="2000" b="1" err="1">
                <a:cs typeface="Calibri"/>
              </a:rPr>
              <a:t>PopART</a:t>
            </a:r>
            <a:r>
              <a:rPr lang="en-US" sz="2000" b="1">
                <a:cs typeface="Calibri"/>
              </a:rPr>
              <a:t> and generated TCS tree</a:t>
            </a:r>
          </a:p>
          <a:p>
            <a:endParaRPr lang="en-US" sz="2000" b="1">
              <a:cs typeface="Calibri"/>
            </a:endParaRPr>
          </a:p>
          <a:p>
            <a:endParaRPr lang="en-US" sz="2000" b="1">
              <a:cs typeface="Calibri"/>
            </a:endParaRPr>
          </a:p>
        </p:txBody>
      </p:sp>
      <p:pic>
        <p:nvPicPr>
          <p:cNvPr id="58" name="Picture 58">
            <a:extLst>
              <a:ext uri="{FF2B5EF4-FFF2-40B4-BE49-F238E27FC236}">
                <a16:creationId xmlns:a16="http://schemas.microsoft.com/office/drawing/2014/main" id="{FDDAD77A-E453-1F25-B81C-153FD1EF46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413" y="2277369"/>
            <a:ext cx="3813858" cy="1329061"/>
          </a:xfrm>
          <a:prstGeom prst="rect">
            <a:avLst/>
          </a:prstGeom>
        </p:spPr>
      </p:pic>
      <p:pic>
        <p:nvPicPr>
          <p:cNvPr id="59" name="Picture 5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A75F53-D739-E3FC-4B02-A6FD107B26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3413" y="3834758"/>
            <a:ext cx="1913682" cy="26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87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BCBD5D8-6AE9-A599-ECDE-91648B628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" y="987951"/>
            <a:ext cx="5800607" cy="5458798"/>
          </a:xfrm>
          <a:prstGeom prst="rect">
            <a:avLst/>
          </a:prstGeom>
        </p:spPr>
      </p:pic>
      <p:pic>
        <p:nvPicPr>
          <p:cNvPr id="3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30E78CF-DA8C-9A5E-491D-1509216E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79" y="1092749"/>
            <a:ext cx="5969940" cy="5714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D4CB60-80FA-5DD1-6A1E-4B42001C1E30}"/>
              </a:ext>
            </a:extLst>
          </p:cNvPr>
          <p:cNvSpPr txBox="1"/>
          <p:nvPr/>
        </p:nvSpPr>
        <p:spPr>
          <a:xfrm>
            <a:off x="3824028" y="102519"/>
            <a:ext cx="4937957" cy="6656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cs typeface="Calibri"/>
              </a:rPr>
              <a:t>Untangling the network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1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17D1051-BE7C-C5B7-10F4-61958769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3" y="932526"/>
            <a:ext cx="5696186" cy="4543038"/>
          </a:xfrm>
          <a:prstGeom prst="rect">
            <a:avLst/>
          </a:prstGeom>
        </p:spPr>
      </p:pic>
      <p:pic>
        <p:nvPicPr>
          <p:cNvPr id="7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A3992D3-3C19-5E1F-688D-A29A6057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85" y="844701"/>
            <a:ext cx="5396089" cy="5168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E8DF7-E86D-DB58-9022-F28AD097BD4E}"/>
              </a:ext>
            </a:extLst>
          </p:cNvPr>
          <p:cNvSpPr txBox="1"/>
          <p:nvPr/>
        </p:nvSpPr>
        <p:spPr>
          <a:xfrm>
            <a:off x="3824028" y="102519"/>
            <a:ext cx="4937957" cy="6656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cs typeface="Calibri"/>
              </a:rPr>
              <a:t>Comparison to original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ECC1D-CF3B-B215-7D47-C46572DE4D7B}"/>
              </a:ext>
            </a:extLst>
          </p:cNvPr>
          <p:cNvSpPr txBox="1"/>
          <p:nvPr/>
        </p:nvSpPr>
        <p:spPr>
          <a:xfrm>
            <a:off x="1749507" y="6005126"/>
            <a:ext cx="8805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6"/>
                </a:solidFill>
                <a:cs typeface="Calibri"/>
              </a:rPr>
              <a:t>Some similarities, but significant differences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6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DD3157-76AC-9913-A2C9-C0E7D550FFED}"/>
              </a:ext>
            </a:extLst>
          </p:cNvPr>
          <p:cNvSpPr txBox="1"/>
          <p:nvPr/>
        </p:nvSpPr>
        <p:spPr>
          <a:xfrm>
            <a:off x="3486433" y="83228"/>
            <a:ext cx="4937957" cy="6656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000000"/>
                </a:solidFill>
                <a:cs typeface="Calibri"/>
              </a:rPr>
              <a:t>Takeaways</a:t>
            </a:r>
            <a:endParaRPr lang="en-US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61B36-F70F-F503-83CF-E053BF35FB22}"/>
              </a:ext>
            </a:extLst>
          </p:cNvPr>
          <p:cNvSpPr txBox="1"/>
          <p:nvPr/>
        </p:nvSpPr>
        <p:spPr>
          <a:xfrm>
            <a:off x="2314575" y="790574"/>
            <a:ext cx="846772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>
                <a:cs typeface="Calibri" panose="020F0502020204030204"/>
              </a:rPr>
              <a:t>Results generally similar, but not the same</a:t>
            </a:r>
          </a:p>
          <a:p>
            <a:pPr marL="285750" indent="-285750">
              <a:buFont typeface="Arial"/>
              <a:buChar char="•"/>
            </a:pPr>
            <a:endParaRPr lang="en-US" sz="2000" b="1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cs typeface="Calibri" panose="020F0502020204030204"/>
              </a:rPr>
              <a:t>Wouldn't change conclusions, mostly qualitative</a:t>
            </a:r>
          </a:p>
          <a:p>
            <a:pPr marL="285750" indent="-285750">
              <a:buFont typeface="Arial"/>
              <a:buChar char="•"/>
            </a:pPr>
            <a:endParaRPr lang="en-US" sz="2000" b="1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cs typeface="Calibri" panose="020F0502020204030204"/>
              </a:rPr>
              <a:t>Some differences might be down to different software or our mistakes</a:t>
            </a:r>
          </a:p>
          <a:p>
            <a:pPr marL="285750" indent="-285750">
              <a:buFont typeface="Arial"/>
              <a:buChar char="•"/>
            </a:pPr>
            <a:endParaRPr lang="en-US" sz="2000" b="1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cs typeface="Calibri" panose="020F0502020204030204"/>
              </a:rPr>
              <a:t>Other differences we can't justify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8152AD-41C4-1576-E63E-D8683E116811}"/>
              </a:ext>
            </a:extLst>
          </p:cNvPr>
          <p:cNvSpPr txBox="1"/>
          <p:nvPr/>
        </p:nvSpPr>
        <p:spPr>
          <a:xfrm>
            <a:off x="2271453" y="6103269"/>
            <a:ext cx="79859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70AD47"/>
                </a:solidFill>
                <a:cs typeface="Calibri"/>
              </a:rPr>
              <a:t>Would it change the rest of the analysis?</a:t>
            </a:r>
          </a:p>
        </p:txBody>
      </p:sp>
      <p:pic>
        <p:nvPicPr>
          <p:cNvPr id="13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53FD3834-9696-6BB5-57EA-D452B1F06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" b="45707"/>
          <a:stretch/>
        </p:blipFill>
        <p:spPr>
          <a:xfrm>
            <a:off x="5009655" y="3477887"/>
            <a:ext cx="6118157" cy="2243956"/>
          </a:xfrm>
          <a:prstGeom prst="rect">
            <a:avLst/>
          </a:prstGeom>
        </p:spPr>
      </p:pic>
      <p:pic>
        <p:nvPicPr>
          <p:cNvPr id="1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7A59700-7F92-D30F-2999-168E8FC6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04" y="3321599"/>
            <a:ext cx="2788590" cy="268527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C4A559A-02EA-164D-A4A2-5072653BD413}"/>
              </a:ext>
            </a:extLst>
          </p:cNvPr>
          <p:cNvSpPr/>
          <p:nvPr/>
        </p:nvSpPr>
        <p:spPr>
          <a:xfrm>
            <a:off x="2666999" y="4038599"/>
            <a:ext cx="51435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indoor, table, monitor&#10;&#10;Description automatically generated">
            <a:extLst>
              <a:ext uri="{FF2B5EF4-FFF2-40B4-BE49-F238E27FC236}">
                <a16:creationId xmlns:a16="http://schemas.microsoft.com/office/drawing/2014/main" id="{7BF642C6-9357-9818-1016-28899678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089"/>
            <a:ext cx="6924675" cy="3569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53F52-A1C9-2477-44BE-522232894976}"/>
              </a:ext>
            </a:extLst>
          </p:cNvPr>
          <p:cNvSpPr txBox="1"/>
          <p:nvPr/>
        </p:nvSpPr>
        <p:spPr>
          <a:xfrm>
            <a:off x="742949" y="742950"/>
            <a:ext cx="36290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  <a:cs typeface="Calibri"/>
              </a:rPr>
              <a:t>Aedes life cycle</a:t>
            </a:r>
            <a:endParaRPr lang="en-US" sz="2800" b="1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FBAED-8979-9351-AE92-192CA5E61BE8}"/>
              </a:ext>
            </a:extLst>
          </p:cNvPr>
          <p:cNvSpPr txBox="1"/>
          <p:nvPr/>
        </p:nvSpPr>
        <p:spPr>
          <a:xfrm>
            <a:off x="1050187" y="1500076"/>
            <a:ext cx="4191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 panose="020F0502020204030204"/>
              </a:rPr>
              <a:t>Lays eggs in </a:t>
            </a:r>
            <a:r>
              <a:rPr lang="en-US" sz="2000" b="1">
                <a:cs typeface="Calibri" panose="020F0502020204030204"/>
              </a:rPr>
              <a:t>containers</a:t>
            </a:r>
            <a:r>
              <a:rPr lang="en-US" sz="2000">
                <a:cs typeface="Calibri" panose="020F0502020204030204"/>
              </a:rPr>
              <a:t> of water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24F16-37BA-7B68-9144-06F012D95AB6}"/>
              </a:ext>
            </a:extLst>
          </p:cNvPr>
          <p:cNvSpPr txBox="1"/>
          <p:nvPr/>
        </p:nvSpPr>
        <p:spPr>
          <a:xfrm>
            <a:off x="6600824" y="3895725"/>
            <a:ext cx="52387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  <a:cs typeface="Calibri"/>
              </a:rPr>
              <a:t>Containers shipped around world</a:t>
            </a:r>
          </a:p>
          <a:p>
            <a:endParaRPr lang="en-US" sz="2400" b="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b="1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7C3344-87D2-EBC9-1CC2-4E82A6E91FBD}"/>
              </a:ext>
            </a:extLst>
          </p:cNvPr>
          <p:cNvSpPr txBox="1"/>
          <p:nvPr/>
        </p:nvSpPr>
        <p:spPr>
          <a:xfrm>
            <a:off x="7210868" y="4525703"/>
            <a:ext cx="4191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 panose="020F0502020204030204"/>
              </a:rPr>
              <a:t>Tire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b="1">
                <a:cs typeface="Calibri" panose="020F0502020204030204"/>
              </a:rPr>
              <a:t>trade</a:t>
            </a:r>
            <a:endParaRPr lang="en-US" b="1">
              <a:cs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BDCA97-623E-6A7A-3587-F1E640F86DE7}"/>
              </a:ext>
            </a:extLst>
          </p:cNvPr>
          <p:cNvGrpSpPr/>
          <p:nvPr/>
        </p:nvGrpSpPr>
        <p:grpSpPr>
          <a:xfrm>
            <a:off x="3509963" y="3686175"/>
            <a:ext cx="2543177" cy="2664857"/>
            <a:chOff x="261938" y="3695700"/>
            <a:chExt cx="2543177" cy="2664857"/>
          </a:xfrm>
        </p:grpSpPr>
        <p:pic>
          <p:nvPicPr>
            <p:cNvPr id="4" name="Picture 4" descr="A picture containing plant, pickle, bamboo&#10;&#10;Description automatically generated">
              <a:extLst>
                <a:ext uri="{FF2B5EF4-FFF2-40B4-BE49-F238E27FC236}">
                  <a16:creationId xmlns:a16="http://schemas.microsoft.com/office/drawing/2014/main" id="{7C9181CD-A97F-7798-5C6F-4B0F5BC46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8349"/>
            <a:stretch/>
          </p:blipFill>
          <p:spPr>
            <a:xfrm>
              <a:off x="261938" y="3695700"/>
              <a:ext cx="2543177" cy="23336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CEA290-F171-CB91-B749-825B4E2C074A}"/>
                </a:ext>
              </a:extLst>
            </p:cNvPr>
            <p:cNvSpPr txBox="1"/>
            <p:nvPr/>
          </p:nvSpPr>
          <p:spPr>
            <a:xfrm>
              <a:off x="704850" y="5991225"/>
              <a:ext cx="18478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Lucky bamboo</a:t>
              </a:r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44937D-C9D2-7D57-C8D1-38D7CA3857EF}"/>
              </a:ext>
            </a:extLst>
          </p:cNvPr>
          <p:cNvGrpSpPr/>
          <p:nvPr/>
        </p:nvGrpSpPr>
        <p:grpSpPr>
          <a:xfrm>
            <a:off x="352425" y="3686175"/>
            <a:ext cx="2543175" cy="2664857"/>
            <a:chOff x="3486150" y="3695700"/>
            <a:chExt cx="2543175" cy="2664857"/>
          </a:xfrm>
        </p:grpSpPr>
        <p:pic>
          <p:nvPicPr>
            <p:cNvPr id="5" name="Picture 5" descr="A picture containing grass, outdoor, metal, pan&#10;&#10;Description automatically generated">
              <a:extLst>
                <a:ext uri="{FF2B5EF4-FFF2-40B4-BE49-F238E27FC236}">
                  <a16:creationId xmlns:a16="http://schemas.microsoft.com/office/drawing/2014/main" id="{F38C51E0-8B6A-58F5-E698-CF02D6425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056"/>
            <a:stretch/>
          </p:blipFill>
          <p:spPr>
            <a:xfrm>
              <a:off x="3486150" y="3695700"/>
              <a:ext cx="2543175" cy="23336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6F7BD3-7669-6300-A92A-90CD9BB37D78}"/>
                </a:ext>
              </a:extLst>
            </p:cNvPr>
            <p:cNvSpPr txBox="1"/>
            <p:nvPr/>
          </p:nvSpPr>
          <p:spPr>
            <a:xfrm>
              <a:off x="4095750" y="5991225"/>
              <a:ext cx="184785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Used tires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C2CF24-749A-21FE-4A21-BDE2AF9DD114}"/>
              </a:ext>
            </a:extLst>
          </p:cNvPr>
          <p:cNvSpPr txBox="1"/>
          <p:nvPr/>
        </p:nvSpPr>
        <p:spPr>
          <a:xfrm>
            <a:off x="1047307" y="2092842"/>
            <a:ext cx="36646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Eggs are resistant to </a:t>
            </a:r>
            <a:r>
              <a:rPr lang="en-US" sz="2000" b="1"/>
              <a:t>desiccation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10B93-1CE7-A5BB-F851-363948250B4E}"/>
              </a:ext>
            </a:extLst>
          </p:cNvPr>
          <p:cNvSpPr txBox="1"/>
          <p:nvPr/>
        </p:nvSpPr>
        <p:spPr>
          <a:xfrm>
            <a:off x="7214191" y="506109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Exotic plants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6561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879170-B174-0736-14C3-727333F78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89" r="-1" b="-1"/>
          <a:stretch/>
        </p:blipFill>
        <p:spPr>
          <a:xfrm>
            <a:off x="1" y="10"/>
            <a:ext cx="95934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49731-0AF8-6E72-2CE8-D1AB7EC7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910" y="3175"/>
            <a:ext cx="4498464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>
                <a:latin typeface="Calibri"/>
                <a:cs typeface="Calibri"/>
              </a:rPr>
              <a:t>Asian Tiger Mosquito (A</a:t>
            </a:r>
            <a:r>
              <a:rPr lang="en-US" sz="3700" b="1" i="1">
                <a:latin typeface="Calibri"/>
                <a:cs typeface="Calibri"/>
              </a:rPr>
              <a:t>edes albopictus</a:t>
            </a:r>
            <a:r>
              <a:rPr lang="en-US" sz="3700" b="1">
                <a:latin typeface="Calibri"/>
                <a:cs typeface="Calibri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3A5D1-09F0-6D82-7F1A-A030CABE0456}"/>
              </a:ext>
            </a:extLst>
          </p:cNvPr>
          <p:cNvSpPr txBox="1"/>
          <p:nvPr/>
        </p:nvSpPr>
        <p:spPr>
          <a:xfrm>
            <a:off x="6553200" y="2524124"/>
            <a:ext cx="633412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Calibri" panose="020F0502020204030204"/>
              </a:rPr>
              <a:t>One of most invasive insects in the world</a:t>
            </a:r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8F84C-E76A-36CE-7192-8778B76EEE74}"/>
              </a:ext>
            </a:extLst>
          </p:cNvPr>
          <p:cNvSpPr txBox="1"/>
          <p:nvPr/>
        </p:nvSpPr>
        <p:spPr>
          <a:xfrm>
            <a:off x="6549435" y="3100498"/>
            <a:ext cx="56494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Spread from SE Asia to every continent in 30 years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1DE4-5E86-6F93-DF3A-0FCC62B2576F}"/>
              </a:ext>
            </a:extLst>
          </p:cNvPr>
          <p:cNvSpPr txBox="1"/>
          <p:nvPr/>
        </p:nvSpPr>
        <p:spPr>
          <a:xfrm>
            <a:off x="6513993" y="3711871"/>
            <a:ext cx="62076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Transmits viruses (dengue, Zika, Chikungunya)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94D70-0E9A-033C-FD6F-4646DA2E3231}"/>
              </a:ext>
            </a:extLst>
          </p:cNvPr>
          <p:cNvSpPr txBox="1"/>
          <p:nvPr/>
        </p:nvSpPr>
        <p:spPr>
          <a:xfrm>
            <a:off x="6549434" y="4332103"/>
            <a:ext cx="32305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Introduced to U.S. in 1985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C2AD8-1AD0-EE7A-5C4A-563B21DA2BAA}"/>
              </a:ext>
            </a:extLst>
          </p:cNvPr>
          <p:cNvGrpSpPr/>
          <p:nvPr/>
        </p:nvGrpSpPr>
        <p:grpSpPr>
          <a:xfrm>
            <a:off x="-1911" y="7644"/>
            <a:ext cx="3813822" cy="1733400"/>
            <a:chOff x="5678754" y="1740087"/>
            <a:chExt cx="6118872" cy="2371575"/>
          </a:xfrm>
        </p:grpSpPr>
        <p:pic>
          <p:nvPicPr>
            <p:cNvPr id="9" name="Picture 4" descr="Map&#10;&#10;Description automatically generated">
              <a:extLst>
                <a:ext uri="{FF2B5EF4-FFF2-40B4-BE49-F238E27FC236}">
                  <a16:creationId xmlns:a16="http://schemas.microsoft.com/office/drawing/2014/main" id="{7FDEEF76-77A5-0F24-7477-7045DAAC7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8" t="50109" r="686" b="1313"/>
            <a:stretch/>
          </p:blipFill>
          <p:spPr>
            <a:xfrm>
              <a:off x="5678754" y="1740087"/>
              <a:ext cx="6118872" cy="237157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0537FC-FEF4-8B1A-E155-FCA94E98CBEC}"/>
                </a:ext>
              </a:extLst>
            </p:cNvPr>
            <p:cNvSpPr/>
            <p:nvPr/>
          </p:nvSpPr>
          <p:spPr>
            <a:xfrm>
              <a:off x="5679558" y="3880883"/>
              <a:ext cx="1727790" cy="23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1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C58DE9-97BC-3BF2-0300-19BAF44D3CA5}"/>
              </a:ext>
            </a:extLst>
          </p:cNvPr>
          <p:cNvGrpSpPr/>
          <p:nvPr/>
        </p:nvGrpSpPr>
        <p:grpSpPr>
          <a:xfrm>
            <a:off x="5855964" y="1979319"/>
            <a:ext cx="6118872" cy="2371575"/>
            <a:chOff x="5678754" y="1740087"/>
            <a:chExt cx="6118872" cy="2371575"/>
          </a:xfrm>
        </p:grpSpPr>
        <p:pic>
          <p:nvPicPr>
            <p:cNvPr id="2" name="Picture 4" descr="Map&#10;&#10;Description automatically generated">
              <a:extLst>
                <a:ext uri="{FF2B5EF4-FFF2-40B4-BE49-F238E27FC236}">
                  <a16:creationId xmlns:a16="http://schemas.microsoft.com/office/drawing/2014/main" id="{56AFB0A6-11B5-6798-4F7A-57A044259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8" t="50109" r="686" b="1313"/>
            <a:stretch/>
          </p:blipFill>
          <p:spPr>
            <a:xfrm>
              <a:off x="5678754" y="1740087"/>
              <a:ext cx="6118872" cy="23715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436579-5D77-0D5E-8D6A-874DB68EC073}"/>
                </a:ext>
              </a:extLst>
            </p:cNvPr>
            <p:cNvSpPr/>
            <p:nvPr/>
          </p:nvSpPr>
          <p:spPr>
            <a:xfrm>
              <a:off x="5679558" y="3880883"/>
              <a:ext cx="1727790" cy="230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8F49DF23-B183-C655-93CA-2BA75CA8A41C}"/>
              </a:ext>
            </a:extLst>
          </p:cNvPr>
          <p:cNvSpPr txBox="1">
            <a:spLocks/>
          </p:cNvSpPr>
          <p:nvPr/>
        </p:nvSpPr>
        <p:spPr>
          <a:xfrm>
            <a:off x="2350010" y="-415925"/>
            <a:ext cx="7927464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b="1">
                <a:latin typeface="Calibri"/>
                <a:cs typeface="Calibri"/>
              </a:rPr>
              <a:t>Introduction to California (2001 – 2012)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DCE30-37D5-186C-619A-930E4C85E717}"/>
              </a:ext>
            </a:extLst>
          </p:cNvPr>
          <p:cNvSpPr txBox="1"/>
          <p:nvPr/>
        </p:nvSpPr>
        <p:spPr>
          <a:xfrm>
            <a:off x="204555" y="1539750"/>
            <a:ext cx="595488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 panose="020F0502020204030204"/>
              </a:rPr>
              <a:t>First population detected in 2001 (</a:t>
            </a:r>
            <a:r>
              <a:rPr lang="en-US" sz="2400" b="1">
                <a:cs typeface="Calibri" panose="020F0502020204030204"/>
              </a:rPr>
              <a:t>LA01</a:t>
            </a:r>
            <a:r>
              <a:rPr lang="en-US" sz="2400">
                <a:cs typeface="Calibri" panose="020F0502020204030204"/>
              </a:rPr>
              <a:t>)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2000">
                <a:cs typeface="Calibri" panose="020F0502020204030204"/>
              </a:rPr>
              <a:t>From imported lucky bamboo (China)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920C5-085D-25F2-C1D8-33D936CD6075}"/>
              </a:ext>
            </a:extLst>
          </p:cNvPr>
          <p:cNvSpPr txBox="1"/>
          <p:nvPr/>
        </p:nvSpPr>
        <p:spPr>
          <a:xfrm>
            <a:off x="2155827" y="5403242"/>
            <a:ext cx="86883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6"/>
                </a:solidFill>
                <a:cs typeface="Calibri"/>
              </a:rPr>
              <a:t>What is the origin of the 2011 population?</a:t>
            </a: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636769A5-3DCA-A1E3-87F7-571BF04AC0C5}"/>
              </a:ext>
            </a:extLst>
          </p:cNvPr>
          <p:cNvSpPr/>
          <p:nvPr/>
        </p:nvSpPr>
        <p:spPr>
          <a:xfrm rot="240000" flipH="1">
            <a:off x="6694073" y="2908923"/>
            <a:ext cx="4067805" cy="647132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4871D281-E155-64DB-A031-12859E83B640}"/>
              </a:ext>
            </a:extLst>
          </p:cNvPr>
          <p:cNvSpPr/>
          <p:nvPr/>
        </p:nvSpPr>
        <p:spPr>
          <a:xfrm flipH="1">
            <a:off x="6813698" y="2578395"/>
            <a:ext cx="699975" cy="239232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4" descr="A picture containing plant, pickle, bamboo&#10;&#10;Description automatically generated">
            <a:extLst>
              <a:ext uri="{FF2B5EF4-FFF2-40B4-BE49-F238E27FC236}">
                <a16:creationId xmlns:a16="http://schemas.microsoft.com/office/drawing/2014/main" id="{0D0BAB20-624F-7E59-DD66-A6E0210A8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49"/>
          <a:stretch/>
        </p:blipFill>
        <p:spPr>
          <a:xfrm>
            <a:off x="10078985" y="1668122"/>
            <a:ext cx="1409038" cy="1305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A28EEF-FBF3-0637-8C11-D0D72B9D2B09}"/>
              </a:ext>
            </a:extLst>
          </p:cNvPr>
          <p:cNvSpPr txBox="1"/>
          <p:nvPr/>
        </p:nvSpPr>
        <p:spPr>
          <a:xfrm>
            <a:off x="170121" y="2500422"/>
            <a:ext cx="35583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Aggressive control efforts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37AFDB-25F7-7043-8872-89AE4F07206F}"/>
              </a:ext>
            </a:extLst>
          </p:cNvPr>
          <p:cNvSpPr txBox="1"/>
          <p:nvPr/>
        </p:nvSpPr>
        <p:spPr>
          <a:xfrm>
            <a:off x="178981" y="3226980"/>
            <a:ext cx="34697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Thought to be eradicated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AAFF49-8578-674B-3BD2-88605E6878A7}"/>
              </a:ext>
            </a:extLst>
          </p:cNvPr>
          <p:cNvSpPr txBox="1"/>
          <p:nvPr/>
        </p:nvSpPr>
        <p:spPr>
          <a:xfrm>
            <a:off x="178981" y="3953539"/>
            <a:ext cx="579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Another population detected in 2011 (</a:t>
            </a:r>
            <a:r>
              <a:rPr lang="en-US" sz="2400" b="1"/>
              <a:t>LA11</a:t>
            </a:r>
            <a:r>
              <a:rPr lang="en-US" sz="2400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DE6F468-EACD-355F-4857-55BF225065A4}"/>
              </a:ext>
            </a:extLst>
          </p:cNvPr>
          <p:cNvSpPr txBox="1">
            <a:spLocks/>
          </p:cNvSpPr>
          <p:nvPr/>
        </p:nvSpPr>
        <p:spPr>
          <a:xfrm>
            <a:off x="2130935" y="-444500"/>
            <a:ext cx="7927464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/>
              <a:t>Their approach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BDA915-FAC8-540F-0C7C-F00A888BAACF}"/>
              </a:ext>
            </a:extLst>
          </p:cNvPr>
          <p:cNvGrpSpPr/>
          <p:nvPr/>
        </p:nvGrpSpPr>
        <p:grpSpPr>
          <a:xfrm>
            <a:off x="2815812" y="566495"/>
            <a:ext cx="6562725" cy="3732800"/>
            <a:chOff x="1857375" y="567237"/>
            <a:chExt cx="8162925" cy="4542425"/>
          </a:xfrm>
        </p:grpSpPr>
        <p:pic>
          <p:nvPicPr>
            <p:cNvPr id="4" name="Picture 4" descr="Map&#10;&#10;Description automatically generated">
              <a:extLst>
                <a:ext uri="{FF2B5EF4-FFF2-40B4-BE49-F238E27FC236}">
                  <a16:creationId xmlns:a16="http://schemas.microsoft.com/office/drawing/2014/main" id="{9E3376DD-BD5A-4C4B-2984-527AB341D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7375" y="567237"/>
              <a:ext cx="8162925" cy="4542425"/>
            </a:xfrm>
            <a:prstGeom prst="rect">
              <a:avLst/>
            </a:prstGeom>
          </p:spPr>
        </p:pic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F74A80C0-4946-4F1F-27BB-E7524DD1C3F9}"/>
                </a:ext>
              </a:extLst>
            </p:cNvPr>
            <p:cNvSpPr/>
            <p:nvPr/>
          </p:nvSpPr>
          <p:spPr>
            <a:xfrm>
              <a:off x="8543925" y="2000250"/>
              <a:ext cx="95250" cy="9525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3715B0FC-BDE3-9DFE-C163-28EDA66D7D0E}"/>
                </a:ext>
              </a:extLst>
            </p:cNvPr>
            <p:cNvSpPr/>
            <p:nvPr/>
          </p:nvSpPr>
          <p:spPr>
            <a:xfrm>
              <a:off x="8239125" y="2095500"/>
              <a:ext cx="95250" cy="9525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29CD7BCD-7DD9-6A0A-5E4F-87062A3B94D3}"/>
                </a:ext>
              </a:extLst>
            </p:cNvPr>
            <p:cNvSpPr/>
            <p:nvPr/>
          </p:nvSpPr>
          <p:spPr>
            <a:xfrm>
              <a:off x="8240660" y="2257424"/>
              <a:ext cx="95250" cy="9525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0B5D6E37-ED29-92B0-0409-8E7691852C59}"/>
                </a:ext>
              </a:extLst>
            </p:cNvPr>
            <p:cNvSpPr/>
            <p:nvPr/>
          </p:nvSpPr>
          <p:spPr>
            <a:xfrm>
              <a:off x="8096249" y="2305049"/>
              <a:ext cx="95250" cy="9525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F3D43DF7-7299-CD88-28B0-343434B6D605}"/>
                </a:ext>
              </a:extLst>
            </p:cNvPr>
            <p:cNvSpPr/>
            <p:nvPr/>
          </p:nvSpPr>
          <p:spPr>
            <a:xfrm>
              <a:off x="8381998" y="2282004"/>
              <a:ext cx="95250" cy="9525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C7D8882F-4A52-FC19-5314-331FE01DB121}"/>
                </a:ext>
              </a:extLst>
            </p:cNvPr>
            <p:cNvSpPr/>
            <p:nvPr/>
          </p:nvSpPr>
          <p:spPr>
            <a:xfrm>
              <a:off x="8025578" y="2816632"/>
              <a:ext cx="95250" cy="9525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CD998D65-938C-CAAD-2B26-B5DF4EB593E8}"/>
                </a:ext>
              </a:extLst>
            </p:cNvPr>
            <p:cNvSpPr/>
            <p:nvPr/>
          </p:nvSpPr>
          <p:spPr>
            <a:xfrm>
              <a:off x="5893206" y="1741228"/>
              <a:ext cx="95250" cy="9525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ED717D7A-9CAE-7B49-FEC5-3EFF211669DF}"/>
                </a:ext>
              </a:extLst>
            </p:cNvPr>
            <p:cNvSpPr/>
            <p:nvPr/>
          </p:nvSpPr>
          <p:spPr>
            <a:xfrm>
              <a:off x="3988205" y="1993179"/>
              <a:ext cx="95250" cy="9525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55FC5D43-1BFF-C067-FE51-2C0451974940}"/>
                </a:ext>
              </a:extLst>
            </p:cNvPr>
            <p:cNvSpPr/>
            <p:nvPr/>
          </p:nvSpPr>
          <p:spPr>
            <a:xfrm>
              <a:off x="3570333" y="2116081"/>
              <a:ext cx="95250" cy="9525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71CFD146-BC8F-1FB7-9A42-D6E44D04DEFD}"/>
                </a:ext>
              </a:extLst>
            </p:cNvPr>
            <p:cNvSpPr/>
            <p:nvPr/>
          </p:nvSpPr>
          <p:spPr>
            <a:xfrm>
              <a:off x="3146316" y="1999322"/>
              <a:ext cx="95250" cy="9525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DD7188E5-9266-4038-CF9E-6EF4EF75A5D3}"/>
                </a:ext>
              </a:extLst>
            </p:cNvPr>
            <p:cNvSpPr/>
            <p:nvPr/>
          </p:nvSpPr>
          <p:spPr>
            <a:xfrm>
              <a:off x="2199962" y="2355743"/>
              <a:ext cx="95250" cy="95250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FBC005C-232C-C712-EE80-9AB186FDF1F6}"/>
              </a:ext>
            </a:extLst>
          </p:cNvPr>
          <p:cNvSpPr txBox="1"/>
          <p:nvPr/>
        </p:nvSpPr>
        <p:spPr>
          <a:xfrm>
            <a:off x="2909934" y="4323035"/>
            <a:ext cx="68006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346 mosquitoes from 12 locations around the world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5D4E18-AD44-9045-C399-C90E84D45BC6}"/>
              </a:ext>
            </a:extLst>
          </p:cNvPr>
          <p:cNvSpPr txBox="1"/>
          <p:nvPr/>
        </p:nvSpPr>
        <p:spPr>
          <a:xfrm>
            <a:off x="3725373" y="4861384"/>
            <a:ext cx="68006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Sequenced mitochondrial C01 gene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19C699-FAFD-495B-3327-9013E59181A6}"/>
              </a:ext>
            </a:extLst>
          </p:cNvPr>
          <p:cNvSpPr txBox="1"/>
          <p:nvPr/>
        </p:nvSpPr>
        <p:spPr>
          <a:xfrm>
            <a:off x="3517555" y="5356188"/>
            <a:ext cx="68006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Analyze relationships between samples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E286C-5AB8-6BAC-9FCF-F53A0D30CF10}"/>
              </a:ext>
            </a:extLst>
          </p:cNvPr>
          <p:cNvSpPr txBox="1"/>
          <p:nvPr/>
        </p:nvSpPr>
        <p:spPr>
          <a:xfrm>
            <a:off x="2136777" y="5946167"/>
            <a:ext cx="83264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6"/>
                </a:solidFill>
                <a:cs typeface="Calibri"/>
              </a:rPr>
              <a:t>Try to determine origin of LA11 population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4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57CF-47DF-772B-BB53-C50E0D4E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 Light"/>
              </a:rPr>
              <a:t>Their Workflow</a:t>
            </a:r>
            <a:r>
              <a:rPr lang="en-US">
                <a:cs typeface="Calibri Light"/>
              </a:rPr>
              <a:t> </a:t>
            </a:r>
            <a:endParaRPr lang="en-US"/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B47D2E1A-A446-EF09-2480-40EF11844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653875"/>
              </p:ext>
            </p:extLst>
          </p:nvPr>
        </p:nvGraphicFramePr>
        <p:xfrm>
          <a:off x="791474" y="187235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390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8861315-8A20-3128-078F-23CF0656B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81" b="305"/>
          <a:stretch/>
        </p:blipFill>
        <p:spPr>
          <a:xfrm>
            <a:off x="870856" y="1050472"/>
            <a:ext cx="10537369" cy="29690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74BA62D-AFC0-BB40-944C-9B8A2FF06AF0}"/>
              </a:ext>
            </a:extLst>
          </p:cNvPr>
          <p:cNvSpPr txBox="1">
            <a:spLocks/>
          </p:cNvSpPr>
          <p:nvPr/>
        </p:nvSpPr>
        <p:spPr>
          <a:xfrm>
            <a:off x="2130935" y="-444500"/>
            <a:ext cx="7927464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/>
              <a:t>Their approach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74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35CD22-748A-C827-962B-3F5EE9B49566}"/>
              </a:ext>
            </a:extLst>
          </p:cNvPr>
          <p:cNvSpPr txBox="1">
            <a:spLocks/>
          </p:cNvSpPr>
          <p:nvPr/>
        </p:nvSpPr>
        <p:spPr>
          <a:xfrm>
            <a:off x="2130935" y="-444500"/>
            <a:ext cx="7927464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/>
              <a:t>Results of this study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B63BFE6-5235-1236-E527-EC563294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96" y="925429"/>
            <a:ext cx="4284348" cy="3424220"/>
          </a:xfrm>
          <a:prstGeom prst="rect">
            <a:avLst/>
          </a:prstGeom>
        </p:spPr>
      </p:pic>
      <p:pic>
        <p:nvPicPr>
          <p:cNvPr id="2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5950E21D-FEC2-A15B-02E7-65359E251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502" y="908454"/>
            <a:ext cx="5128828" cy="345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E5F9F-3E6F-5A9C-6328-0C58D381B4AE}"/>
              </a:ext>
            </a:extLst>
          </p:cNvPr>
          <p:cNvSpPr txBox="1"/>
          <p:nvPr/>
        </p:nvSpPr>
        <p:spPr>
          <a:xfrm>
            <a:off x="422188" y="4469027"/>
            <a:ext cx="56738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New Jersey (</a:t>
            </a:r>
            <a:r>
              <a:rPr lang="en-US" b="1">
                <a:cs typeface="Calibri" panose="020F0502020204030204"/>
              </a:rPr>
              <a:t>NJ</a:t>
            </a:r>
            <a:r>
              <a:rPr lang="en-US">
                <a:cs typeface="Calibri" panose="020F0502020204030204"/>
              </a:rPr>
              <a:t>), Texas (</a:t>
            </a:r>
            <a:r>
              <a:rPr lang="en-US" b="1">
                <a:cs typeface="Calibri" panose="020F0502020204030204"/>
              </a:rPr>
              <a:t>TX</a:t>
            </a:r>
            <a:r>
              <a:rPr lang="en-US">
                <a:cs typeface="Calibri" panose="020F0502020204030204"/>
              </a:rPr>
              <a:t>), populations closely related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Los Angeles (</a:t>
            </a:r>
            <a:r>
              <a:rPr lang="en-US" b="1">
                <a:cs typeface="Calibri" panose="020F0502020204030204"/>
              </a:rPr>
              <a:t>LA01, LA11</a:t>
            </a:r>
            <a:r>
              <a:rPr lang="en-US">
                <a:cs typeface="Calibri" panose="020F0502020204030204"/>
              </a:rPr>
              <a:t>) closely related to Singapore (</a:t>
            </a:r>
            <a:r>
              <a:rPr lang="en-US" b="1">
                <a:cs typeface="Calibri" panose="020F0502020204030204"/>
              </a:rPr>
              <a:t>SG</a:t>
            </a:r>
            <a:r>
              <a:rPr lang="en-US">
                <a:cs typeface="Calibri" panose="020F0502020204030204"/>
              </a:rPr>
              <a:t>) and southern China (</a:t>
            </a:r>
            <a:r>
              <a:rPr lang="en-US" b="1">
                <a:cs typeface="Calibri" panose="020F0502020204030204"/>
              </a:rPr>
              <a:t>GZ, XM, JS</a:t>
            </a:r>
            <a:r>
              <a:rPr lang="en-US">
                <a:cs typeface="Calibri" panose="020F0502020204030204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93CEF-8402-8A3D-32C4-D6F6A5A7D005}"/>
              </a:ext>
            </a:extLst>
          </p:cNvPr>
          <p:cNvSpPr txBox="1"/>
          <p:nvPr/>
        </p:nvSpPr>
        <p:spPr>
          <a:xfrm>
            <a:off x="6209269" y="4469027"/>
            <a:ext cx="58694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New Jersey (</a:t>
            </a:r>
            <a:r>
              <a:rPr lang="en-US" b="1">
                <a:cs typeface="Calibri" panose="020F0502020204030204"/>
              </a:rPr>
              <a:t>NJ</a:t>
            </a:r>
            <a:r>
              <a:rPr lang="en-US">
                <a:cs typeface="Calibri" panose="020F0502020204030204"/>
              </a:rPr>
              <a:t>), Texas (</a:t>
            </a:r>
            <a:r>
              <a:rPr lang="en-US" b="1">
                <a:cs typeface="Calibri" panose="020F0502020204030204"/>
              </a:rPr>
              <a:t>TX</a:t>
            </a:r>
            <a:r>
              <a:rPr lang="en-US">
                <a:cs typeface="Calibri" panose="020F0502020204030204"/>
              </a:rPr>
              <a:t>) clustered together (cluster 4)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southern China (</a:t>
            </a:r>
            <a:r>
              <a:rPr lang="en-US" b="1">
                <a:cs typeface="Calibri" panose="020F0502020204030204"/>
              </a:rPr>
              <a:t>GZ, XM, JS</a:t>
            </a:r>
            <a:r>
              <a:rPr lang="en-US">
                <a:cs typeface="Calibri" panose="020F0502020204030204"/>
              </a:rPr>
              <a:t>) and Taiwan (</a:t>
            </a:r>
            <a:r>
              <a:rPr lang="en-US" b="1">
                <a:cs typeface="Calibri" panose="020F0502020204030204"/>
              </a:rPr>
              <a:t>TW</a:t>
            </a:r>
            <a:r>
              <a:rPr lang="en-US">
                <a:cs typeface="Calibri" panose="020F0502020204030204"/>
              </a:rPr>
              <a:t>) shared with Los Angeles (</a:t>
            </a:r>
            <a:r>
              <a:rPr lang="en-US" b="1">
                <a:cs typeface="Calibri" panose="020F0502020204030204"/>
              </a:rPr>
              <a:t>LA01, LA11</a:t>
            </a:r>
            <a:r>
              <a:rPr lang="en-US">
                <a:cs typeface="Calibri" panose="020F0502020204030204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B134B-33A3-64CD-D754-E17A07B03987}"/>
              </a:ext>
            </a:extLst>
          </p:cNvPr>
          <p:cNvSpPr txBox="1"/>
          <p:nvPr/>
        </p:nvSpPr>
        <p:spPr>
          <a:xfrm>
            <a:off x="1505295" y="5874601"/>
            <a:ext cx="111267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6"/>
                </a:solidFill>
                <a:cs typeface="Calibri"/>
              </a:rPr>
              <a:t>Suggests temperate Asian origin for LA samples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3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75C7-8A36-9310-61BC-DC0E14D6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675" y="-53975"/>
            <a:ext cx="4486275" cy="1325563"/>
          </a:xfrm>
        </p:spPr>
        <p:txBody>
          <a:bodyPr>
            <a:normAutofit/>
          </a:bodyPr>
          <a:lstStyle/>
          <a:p>
            <a:r>
              <a:rPr lang="en-US" sz="3700" b="1">
                <a:latin typeface="Calibri"/>
                <a:ea typeface="Calibri Light"/>
                <a:cs typeface="Calibri Light"/>
              </a:rPr>
              <a:t>Their Documentation</a:t>
            </a:r>
            <a:endParaRPr lang="en-US" sz="3700" b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A6A5B-1A6C-A892-0F1D-DE4BE4F33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077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Calibri"/>
                <a:cs typeface="Calibri"/>
              </a:rPr>
              <a:t>1 Paragraph in methods section</a:t>
            </a:r>
          </a:p>
          <a:p>
            <a:pPr lvl="1"/>
            <a:r>
              <a:rPr lang="en-US" sz="2000">
                <a:ea typeface="Calibri"/>
                <a:cs typeface="Calibri"/>
              </a:rPr>
              <a:t>Software versions and some parameters used</a:t>
            </a:r>
          </a:p>
          <a:p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66 representative sequences deposited into GenBank</a:t>
            </a:r>
          </a:p>
          <a:p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Supplementary table of CO1 haplotypes and locations</a:t>
            </a:r>
          </a:p>
          <a:p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237A63-4778-3250-BB50-041C542C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90" y="1277636"/>
            <a:ext cx="2685691" cy="4019492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AB89CE8C-392E-263C-0963-74045317B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1" y="4209577"/>
            <a:ext cx="7282850" cy="1087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94F45-9E2C-D3F1-4C73-42B44F927D22}"/>
              </a:ext>
            </a:extLst>
          </p:cNvPr>
          <p:cNvSpPr txBox="1"/>
          <p:nvPr/>
        </p:nvSpPr>
        <p:spPr>
          <a:xfrm>
            <a:off x="527052" y="5812817"/>
            <a:ext cx="111267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6"/>
                </a:solidFill>
                <a:cs typeface="Calibri"/>
              </a:rPr>
              <a:t>No GitHub repository or code, limited raw data provided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738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Asian Tiger Mosquito (Aedes albopictus)</vt:lpstr>
      <vt:lpstr>PowerPoint Presentation</vt:lpstr>
      <vt:lpstr>PowerPoint Presentation</vt:lpstr>
      <vt:lpstr>Their Workflow </vt:lpstr>
      <vt:lpstr>PowerPoint Presentation</vt:lpstr>
      <vt:lpstr>PowerPoint Presentation</vt:lpstr>
      <vt:lpstr>Their Documentation</vt:lpstr>
      <vt:lpstr>Our workflow and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2023-04-25T18:50:37Z</dcterms:created>
  <dcterms:modified xsi:type="dcterms:W3CDTF">2023-05-05T19:30:39Z</dcterms:modified>
</cp:coreProperties>
</file>